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147475695" r:id="rId5"/>
    <p:sldId id="2147475707" r:id="rId6"/>
    <p:sldId id="2147475715" r:id="rId7"/>
    <p:sldId id="2147475717" r:id="rId8"/>
    <p:sldId id="2147475708" r:id="rId9"/>
    <p:sldId id="2147475709" r:id="rId10"/>
    <p:sldId id="2147475710" r:id="rId11"/>
    <p:sldId id="2147475712" r:id="rId12"/>
    <p:sldId id="214747571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77A3753-F727-4812-9AB1-3687C69D95B8}">
          <p14:sldIdLst>
            <p14:sldId id="2147475695"/>
            <p14:sldId id="2147475707"/>
            <p14:sldId id="2147475715"/>
            <p14:sldId id="2147475717"/>
            <p14:sldId id="2147475708"/>
            <p14:sldId id="2147475709"/>
            <p14:sldId id="2147475710"/>
            <p14:sldId id="2147475712"/>
            <p14:sldId id="2147475714"/>
          </p14:sldIdLst>
        </p14:section>
        <p14:section name="Sección sin título" id="{21D56825-D03B-48B8-9DB8-4444161F62D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23E006-D415-8C44-A3D9-55BEF95670EE}" name="Jaime Alfonso Chaparro Parra" initials="" userId="S::jchaparro@agenciaatenea.gov.co::18327559-2481-4f8a-9fed-f12672255034" providerId="AD"/>
  <p188:author id="{C8078C11-6BA1-F2B3-889A-1B08A9D51C44}" name="Andrea Yaneth Moncada Bernal" initials="" userId="S::amoncada@agenciaatenea.gov.co::49865fc1-43b9-4ef8-a493-bae277df2258" providerId="AD"/>
  <p188:author id="{F083FE11-86F5-8213-3AFE-5630485A592A}" name="Ana Milena Peña Parra" initials="" userId="S::apena@agenciaatenea.gov.co::44d437ad-6d0e-46e7-92ff-e396b1c6cd9a" providerId="AD"/>
  <p188:author id="{49DC3B12-9E14-C961-5A37-59CBE527D780}" name="Claudia Milena  Reyes" initials="CR" userId="S::creyes@agenciaatenea.gov.co::4c8733be-1a70-4e3f-a4f6-cbc1cbd93ac0" providerId="AD"/>
  <p188:author id="{653FC21F-6034-51F3-4A88-57685129FE5B}" name="Carlos Augusto Reyes Velandia" initials="CV" userId="S::creyesv@agenciaatenea.gov.co::b36d7913-0b69-4b08-8c1b-50bf26fba417" providerId="AD"/>
  <p188:author id="{C264D220-2452-4776-B643-1A1BBB2B5638}" name="Andrea Moncada" initials="AM" userId="Andrea Moncada" providerId="None"/>
  <p188:author id="{4FC04525-7C38-F7AE-8BDC-7D2C7FBBB44A}" name="María Cristina Prieto Arias" initials="MA" userId="S::mprieto@agenciaatenea.gov.co::2ebe7620-a819-4ec7-a67e-d964081dc6b4" providerId="AD"/>
  <p188:author id="{47731C3B-D18C-D08F-6AF1-BA6B8237463E}" name="Amy Baquero Beltran" initials="AB" userId="S::abaquero@agenciaatenea.gov.co::bf035d6a-0443-4dd1-a304-54228a5e262b" providerId="AD"/>
  <p188:author id="{71B5DF3D-84F6-8ADD-9F79-FD8CB65E9D99}" name="Jeisson Leonardo Rincon Novoa" initials="JR" userId="S::jrincon@agenciaatenea.gov.co::4377d2fc-b748-41a6-ab6e-09f5fc4a5a48" providerId="AD"/>
  <p188:author id="{FCC1583E-8AF5-3BD7-90E3-E57CE557A86F}" name="Nini Johanna  Serna Alvarado" initials="NS" userId="S::nserna@agenciaatenea.gov.co::f15498d4-63e4-4884-9068-e0176017888f" providerId="AD"/>
  <p188:author id="{3A815342-EBC4-5C2E-39F5-9773CBD06E17}" name="Andres Pareja Gallo" initials="" userId="S::apareja@agenciaatenea.gov.co::13901ec8-4d7f-4e23-8e56-850ad9a7dd52" providerId="AD"/>
  <p188:author id="{60ACFA44-7AA4-A209-F389-E853B9B04788}" name="Duvan Fernando Ramirez Linares" initials="" userId="S::dramirez@agenciaatenea.gov.co::c30394df-3c3d-43fc-8d2b-5205c6246990" providerId="AD"/>
  <p188:author id="{DA229E48-81BA-6899-AA3D-BD3F25F6C654}" name="Angy Marcela Correa Flórez" initials="" userId="S::acorrea@agenciaatenea.gov.co::57d103f7-7b9b-4dcc-ad96-e37bea678769" providerId="AD"/>
  <p188:author id="{F3AB614D-62BB-D4D3-DCCE-DE256F67E5D1}" name="Tatiana Alejandra Ruiz Pachón" initials="TP" userId="S::truiz@agenciaatenea.gov.co::7eee811c-38da-4077-8f5d-32760f256a43" providerId="AD"/>
  <p188:author id="{DA369251-3A71-3DB1-0015-AB4FB2FA3F7F}" name="Lina María Bojacá Cortes" initials="LB" userId="S::lbojaca@agenciaatenea.gov.co::a33a80ac-f83a-4fa5-9dd6-6eb1d5aeca27" providerId="AD"/>
  <p188:author id="{DFE9C95E-99DA-F33C-46A7-C698BED71DE5}" name="Jose Daniel Pachon Ariza" initials="JDPA" userId="S::jpachon@agenciaatenea.gov.co::1821da15-bcbb-4936-9f23-bae90f6dd24b" providerId="AD"/>
  <p188:author id="{BCE7EF60-6DD2-ABBD-D2CD-48D7EDDE7BB1}" name="Ubadel Jose Ortega Gonzalez" initials="UG" userId="S::uortega@agenciaatenea.gov.co::c24aafe7-7160-42b8-8df3-def2f59a1aa3" providerId="AD"/>
  <p188:author id="{08D03C69-1E1B-8944-024C-F83AF8FD667E}" name="Blanca Yolanda Lemus Sánchez" initials="BS" userId="S::blemus@agenciaatenea.gov.co::f43f3638-2d3d-4677-bf77-cf51a6e63eb3" providerId="AD"/>
  <p188:author id="{4A041D72-47E2-9575-AC6F-F4BAD0F903F2}" name="David Leonardo Orjuela Calderón" initials="DO" userId="S::dorjuela@agenciaatenea.gov.co::ed41b171-5bdf-43c4-b26d-bc2acdfbbb24" providerId="AD"/>
  <p188:author id="{31A2C872-820D-C8DC-47B9-B937C82E412E}" name="Luis David Elorza Rodriguez" initials="" userId="S::lelorza@agenciaatenea.gov.co::b0c8214a-08c8-415a-b1c9-d7e139813b75" providerId="AD"/>
  <p188:author id="{5118F17E-DE42-54DC-4E12-2E7A6E8846A7}" name="Margarita Juliana Pinzón Mariño" initials="MM" userId="S::mpinzon@agenciaatenea.gov.co::679acff4-a224-4c64-ae47-1499330f9871" providerId="AD"/>
  <p188:author id="{19BFFA7E-9A46-6224-C28F-47CDFB69D600}" name="Ximena  Pardo Peña" initials="XP" userId="S::xpardo@agenciaatenea.gov.co::6fd813ca-7a8a-4257-b121-4ad668d7ae0c" providerId="AD"/>
  <p188:author id="{92977B8A-0D98-2912-FB55-6AEDD854F17B}" name="Ana Lucia Tocora Ballesteros" initials="AB" userId="S::atocora@agenciaatenea.gov.co::f289e396-b00e-4a14-81a0-20f8d0e2f363" providerId="AD"/>
  <p188:author id="{99C2938E-6507-6470-FBC0-A9ACB9D4F76A}" name="Javier Andres Rubio Saenz" initials="" userId="S::jrubio@agenciaatenea.gov.co::e5f2958a-b5fe-40f4-a717-2a01a4e43a9b" providerId="AD"/>
  <p188:author id="{3A8D6F98-2DFC-0E23-EC5C-564234AEC458}" name="Jessica Paola Vargas Castro" initials="JV" userId="S::jvargas@agenciaatenea.gov.co::701fce61-16a9-488a-a72c-063485e57f24" providerId="AD"/>
  <p188:author id="{EAE8CB9F-8790-2A04-7D15-36A09CCE8B67}" name="Marilyn" initials="M" userId="S::mjimenez@agenciaatenea.gov.co::888aad19-1487-49b6-9323-d1c75e81bc7a" providerId="AD"/>
  <p188:author id="{1A1BADA0-CDA5-01FF-F288-5C41766D7AEE}" name="Karen Liseth  Rincón" initials="KR" userId="S::krincon@agenciaatenea.gov.co::fbf3ddc1-182a-420a-b406-96a6a8f14b94" providerId="AD"/>
  <p188:author id="{A52212AD-4B55-96D7-4AAC-8A8590B5CAD2}" name="Betsy Carolina Velasco Jimenez" initials="BJ" userId="S::bvelasco@agenciaatenea.gov.co::1521d4d9-b6e9-41d8-bba5-e29f7afd7426" providerId="AD"/>
  <p188:author id="{253E49C1-214B-311A-B4E5-07B060F0F711}" name="David Leonardo Avendaño Téllez" initials="DA" userId="S::davedano@agenciaatenea.gov.co::2284dfb7-313e-4ea3-b223-f68b318e7a92" providerId="AD"/>
  <p188:author id="{724A47CE-84DA-E60C-6185-505E4B510410}" name="tatiana ruiz" initials="tr" userId="546304edf140fcc1" providerId="Windows Live"/>
  <p188:author id="{E50525DE-68E3-56AC-54E2-528678C5816B}" name="Rubith Ofir Tuberquia Avendaño" initials="RT" userId="S::rtuberquia@agenciaatenea.gov.co::58bd3216-4d9a-402b-bf51-3083addcfbe2" providerId="AD"/>
  <p188:author id="{388312EC-F27F-3AA0-580C-2E1AEC1CF6FE}" name="Laura Sofía Buitrago Vidal" initials="" userId="S::lbuitrago@agenciaatenea.gov.co::e73314cc-2262-400b-98e6-d73f0219b0f8" providerId="AD"/>
  <p188:author id="{ECF795ED-9DAE-1703-B285-AB8888F440ED}" name="Olga Lucía Gonzalez Quintero" initials="OQ" userId="S::ogonzalez@agenciaatenea.gov.co::52193d66-f56c-465b-a0f2-ddfd633c5dc9" providerId="AD"/>
  <p188:author id="{95B4AEED-67F3-82FD-F088-CE90AD63FC8B}" name="Carlos Cardenas Perez" initials="CC" userId="S::cacardenasp@agenciaatenea.gov.co::541f4148-3808-4528-b578-4607e3c6285c" providerId="AD"/>
  <p188:author id="{7F166BF0-87C7-93C6-5644-2B38841B82F5}" name="Belky Sulay Rios Sanchez" initials="" userId="S::brios@agenciaatenea.gov.co::aa8c10c0-d8f7-4e88-a539-379ea3b94df3" providerId="AD"/>
  <p188:author id="{9F259CF2-3E16-2C00-752A-958D4BB048EA}" name="Carolina Sepúlveda Garcia" initials="" userId="S::csepulveda@agenciaatenea.gov.co::6d37e73f-b028-4546-8011-a584fbf2d20c" providerId="AD"/>
  <p188:author id="{4EFE2CF9-CE99-8D58-ED8F-1478EA215CE1}" name="Silvia Liliana Londoño Castaño" initials="" userId="S::slondono@agenciaatenea.gov.co::42cf383b-b4f3-4577-8261-2590b4c7ded1" providerId="AD"/>
  <p188:author id="{00EC2EFC-D2B3-8520-BD94-0AE4B268BE05}" name="Ana Carolina Bravo Lozano" initials="" userId="S::abravo@agenciaatenea.gov.co::9d2dec91-75f4-40af-a3a8-4ef17d7d8ece" providerId="AD"/>
  <p188:author id="{7AC918FD-DFA8-9A18-79A8-E2137D56AA62}" name="Pablo Andrés Arango Castillo" initials="PA" userId="S::parango@agenciaatenea.gov.co::86b1f2c7-b632-4246-af85-779f53c6459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33C"/>
    <a:srgbClr val="0699A0"/>
    <a:srgbClr val="091544"/>
    <a:srgbClr val="52C9E1"/>
    <a:srgbClr val="4472C4"/>
    <a:srgbClr val="002060"/>
    <a:srgbClr val="F2F2F2"/>
    <a:srgbClr val="A51419"/>
    <a:srgbClr val="5B9BD5"/>
    <a:srgbClr val="172C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0A4C6-7E32-AD48-B89B-BCBB42316507}" v="66" dt="2025-10-31T21:19:10.26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79"/>
    <p:restoredTop sz="94751"/>
  </p:normalViewPr>
  <p:slideViewPr>
    <p:cSldViewPr snapToGrid="0">
      <p:cViewPr varScale="1">
        <p:scale>
          <a:sx n="53" d="100"/>
          <a:sy n="53" d="100"/>
        </p:scale>
        <p:origin x="84" y="13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4671A-40D7-4CA3-9E44-D34548C20809}" type="datetimeFigureOut">
              <a:rPr lang="es-CO" smtClean="0"/>
              <a:t>11/11/2025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C247E-B7E4-4781-9798-A2DC2A533546}" type="slidenum">
              <a:rPr lang="es-CO" smtClean="0"/>
              <a:t>‹Nº›</a:t>
            </a:fld>
            <a:endParaRPr lang="es-CO"/>
          </a:p>
        </p:txBody>
      </p:sp>
    </p:spTree>
    <p:extLst>
      <p:ext uri="{BB962C8B-B14F-4D97-AF65-F5344CB8AC3E}">
        <p14:creationId xmlns:p14="http://schemas.microsoft.com/office/powerpoint/2010/main" val="1357035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xmlns="" id="{79BF4CEE-5C7A-258F-4CB7-37C69F8A1444}"/>
            </a:ext>
          </a:extLst>
        </p:cNvPr>
        <p:cNvGrpSpPr/>
        <p:nvPr/>
      </p:nvGrpSpPr>
      <p:grpSpPr>
        <a:xfrm>
          <a:off x="0" y="0"/>
          <a:ext cx="0" cy="0"/>
          <a:chOff x="0" y="0"/>
          <a:chExt cx="0" cy="0"/>
        </a:xfrm>
      </p:grpSpPr>
      <p:sp>
        <p:nvSpPr>
          <p:cNvPr id="122" name="Google Shape;122;p3:notes">
            <a:extLst>
              <a:ext uri="{FF2B5EF4-FFF2-40B4-BE49-F238E27FC236}">
                <a16:creationId xmlns:a16="http://schemas.microsoft.com/office/drawing/2014/main" xmlns="" id="{B85B4C90-63F0-4DF5-FB66-085372A583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a:extLst>
              <a:ext uri="{FF2B5EF4-FFF2-40B4-BE49-F238E27FC236}">
                <a16:creationId xmlns:a16="http://schemas.microsoft.com/office/drawing/2014/main" xmlns="" id="{BF8CA85A-8C11-245B-3838-BBF039493E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65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BFCC247E-B7E4-4781-9798-A2DC2A533546}" type="slidenum">
              <a:rPr lang="es-CO" smtClean="0"/>
              <a:t>2</a:t>
            </a:fld>
            <a:endParaRPr lang="es-CO"/>
          </a:p>
        </p:txBody>
      </p:sp>
    </p:spTree>
    <p:extLst>
      <p:ext uri="{BB962C8B-B14F-4D97-AF65-F5344CB8AC3E}">
        <p14:creationId xmlns:p14="http://schemas.microsoft.com/office/powerpoint/2010/main" val="416896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88B387-FCFC-A52D-EE02-E25F63AE5D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A06A8020-A49E-43A8-8130-432475B4A4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A6B14BFD-84D0-CEA5-726A-DF4E6F2D948B}"/>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F37CDE92-365E-291D-25FB-5A758C69C179}"/>
              </a:ext>
            </a:extLst>
          </p:cNvPr>
          <p:cNvSpPr>
            <a:spLocks noGrp="1"/>
          </p:cNvSpPr>
          <p:nvPr>
            <p:ph type="sldNum" sz="quarter" idx="5"/>
          </p:nvPr>
        </p:nvSpPr>
        <p:spPr/>
        <p:txBody>
          <a:bodyPr/>
          <a:lstStyle/>
          <a:p>
            <a:fld id="{BFCC247E-B7E4-4781-9798-A2DC2A533546}" type="slidenum">
              <a:rPr lang="es-CO" smtClean="0"/>
              <a:t>3</a:t>
            </a:fld>
            <a:endParaRPr lang="es-CO"/>
          </a:p>
        </p:txBody>
      </p:sp>
    </p:spTree>
    <p:extLst>
      <p:ext uri="{BB962C8B-B14F-4D97-AF65-F5344CB8AC3E}">
        <p14:creationId xmlns:p14="http://schemas.microsoft.com/office/powerpoint/2010/main" val="404108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7583383-E335-F21A-F04B-47CB26FEE5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3A33670A-1234-5F25-DBFD-5F9FECC7B7D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006FDF8F-7EF8-42F7-00D9-BE7984E89373}"/>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6FD9A4E3-A846-C117-9314-6B3EEDFF25F5}"/>
              </a:ext>
            </a:extLst>
          </p:cNvPr>
          <p:cNvSpPr>
            <a:spLocks noGrp="1"/>
          </p:cNvSpPr>
          <p:nvPr>
            <p:ph type="sldNum" sz="quarter" idx="5"/>
          </p:nvPr>
        </p:nvSpPr>
        <p:spPr/>
        <p:txBody>
          <a:bodyPr/>
          <a:lstStyle/>
          <a:p>
            <a:fld id="{BFCC247E-B7E4-4781-9798-A2DC2A533546}" type="slidenum">
              <a:rPr lang="es-CO" smtClean="0"/>
              <a:t>4</a:t>
            </a:fld>
            <a:endParaRPr lang="es-CO"/>
          </a:p>
        </p:txBody>
      </p:sp>
    </p:spTree>
    <p:extLst>
      <p:ext uri="{BB962C8B-B14F-4D97-AF65-F5344CB8AC3E}">
        <p14:creationId xmlns:p14="http://schemas.microsoft.com/office/powerpoint/2010/main" val="276839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6584FFB-4602-6D4E-1AAC-131CE2C70E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6FB754BF-321B-D924-5D5A-138D752BE4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AAE8AF94-E765-389F-E532-FCE861CAAE5A}"/>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A1BF09E8-A015-758D-1225-68D1D81F78F8}"/>
              </a:ext>
            </a:extLst>
          </p:cNvPr>
          <p:cNvSpPr>
            <a:spLocks noGrp="1"/>
          </p:cNvSpPr>
          <p:nvPr>
            <p:ph type="sldNum" sz="quarter" idx="5"/>
          </p:nvPr>
        </p:nvSpPr>
        <p:spPr/>
        <p:txBody>
          <a:bodyPr/>
          <a:lstStyle/>
          <a:p>
            <a:fld id="{BFCC247E-B7E4-4781-9798-A2DC2A533546}" type="slidenum">
              <a:rPr lang="es-CO" smtClean="0"/>
              <a:t>5</a:t>
            </a:fld>
            <a:endParaRPr lang="es-CO"/>
          </a:p>
        </p:txBody>
      </p:sp>
    </p:spTree>
    <p:extLst>
      <p:ext uri="{BB962C8B-B14F-4D97-AF65-F5344CB8AC3E}">
        <p14:creationId xmlns:p14="http://schemas.microsoft.com/office/powerpoint/2010/main" val="113581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3A143E6-A091-CC94-29F7-D10C7F63E3A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06F3EA95-2055-F396-1A47-0A07E7F44A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B964ABDE-3FE6-37B2-A4DA-59F146D8E572}"/>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81C75DD7-1B9D-D1FD-51F4-73DDE6FDF006}"/>
              </a:ext>
            </a:extLst>
          </p:cNvPr>
          <p:cNvSpPr>
            <a:spLocks noGrp="1"/>
          </p:cNvSpPr>
          <p:nvPr>
            <p:ph type="sldNum" sz="quarter" idx="5"/>
          </p:nvPr>
        </p:nvSpPr>
        <p:spPr/>
        <p:txBody>
          <a:bodyPr/>
          <a:lstStyle/>
          <a:p>
            <a:fld id="{BFCC247E-B7E4-4781-9798-A2DC2A533546}" type="slidenum">
              <a:rPr lang="es-CO" smtClean="0"/>
              <a:t>6</a:t>
            </a:fld>
            <a:endParaRPr lang="es-CO"/>
          </a:p>
        </p:txBody>
      </p:sp>
    </p:spTree>
    <p:extLst>
      <p:ext uri="{BB962C8B-B14F-4D97-AF65-F5344CB8AC3E}">
        <p14:creationId xmlns:p14="http://schemas.microsoft.com/office/powerpoint/2010/main" val="58909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93BF188-0AC9-F1DF-EFC8-28B422B72F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435917F1-2655-2A48-25E9-072A81A2F8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1819FC21-2575-527D-7256-0FDDAE37EE06}"/>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B54A4A34-0790-31C6-25EB-8A52FC25B289}"/>
              </a:ext>
            </a:extLst>
          </p:cNvPr>
          <p:cNvSpPr>
            <a:spLocks noGrp="1"/>
          </p:cNvSpPr>
          <p:nvPr>
            <p:ph type="sldNum" sz="quarter" idx="5"/>
          </p:nvPr>
        </p:nvSpPr>
        <p:spPr/>
        <p:txBody>
          <a:bodyPr/>
          <a:lstStyle/>
          <a:p>
            <a:fld id="{BFCC247E-B7E4-4781-9798-A2DC2A533546}" type="slidenum">
              <a:rPr lang="es-CO" smtClean="0"/>
              <a:t>7</a:t>
            </a:fld>
            <a:endParaRPr lang="es-CO"/>
          </a:p>
        </p:txBody>
      </p:sp>
    </p:spTree>
    <p:extLst>
      <p:ext uri="{BB962C8B-B14F-4D97-AF65-F5344CB8AC3E}">
        <p14:creationId xmlns:p14="http://schemas.microsoft.com/office/powerpoint/2010/main" val="62345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DCB95DF-5E03-B95D-7ADC-4E22333353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1D56B4DE-C6E3-D1DB-3C3C-4CEEB554A90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CAD7531D-7F44-7263-BD07-87E45E7CA807}"/>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xmlns="" id="{4D66DE5F-EB7D-8739-2C6F-F1C182796E37}"/>
              </a:ext>
            </a:extLst>
          </p:cNvPr>
          <p:cNvSpPr>
            <a:spLocks noGrp="1"/>
          </p:cNvSpPr>
          <p:nvPr>
            <p:ph type="sldNum" sz="quarter" idx="5"/>
          </p:nvPr>
        </p:nvSpPr>
        <p:spPr/>
        <p:txBody>
          <a:bodyPr/>
          <a:lstStyle/>
          <a:p>
            <a:fld id="{BFCC247E-B7E4-4781-9798-A2DC2A533546}" type="slidenum">
              <a:rPr lang="es-CO" smtClean="0"/>
              <a:t>8</a:t>
            </a:fld>
            <a:endParaRPr lang="es-CO"/>
          </a:p>
        </p:txBody>
      </p:sp>
    </p:spTree>
    <p:extLst>
      <p:ext uri="{BB962C8B-B14F-4D97-AF65-F5344CB8AC3E}">
        <p14:creationId xmlns:p14="http://schemas.microsoft.com/office/powerpoint/2010/main" val="77653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8924A57-A40D-A1BE-15E5-11E586DE49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xmlns="" id="{E21592B6-CE2E-2C87-A1FC-15D031CE855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xmlns="" id="{AE6BBA44-5C39-C14D-4875-068BBD3184A5}"/>
              </a:ext>
            </a:extLst>
          </p:cNvPr>
          <p:cNvSpPr>
            <a:spLocks noGrp="1"/>
          </p:cNvSpPr>
          <p:nvPr>
            <p:ph type="body" idx="1"/>
          </p:nvPr>
        </p:nvSpPr>
        <p:spPr/>
        <p:txBody>
          <a:bodyPr/>
          <a:lstStyle/>
          <a:p>
            <a:r>
              <a:rPr lang="es-CO"/>
              <a:t>89571214</a:t>
            </a:r>
          </a:p>
        </p:txBody>
      </p:sp>
      <p:sp>
        <p:nvSpPr>
          <p:cNvPr id="4" name="Marcador de número de diapositiva 3">
            <a:extLst>
              <a:ext uri="{FF2B5EF4-FFF2-40B4-BE49-F238E27FC236}">
                <a16:creationId xmlns:a16="http://schemas.microsoft.com/office/drawing/2014/main" xmlns="" id="{F839AD19-BBFC-0A13-57FF-77ACE4111C6A}"/>
              </a:ext>
            </a:extLst>
          </p:cNvPr>
          <p:cNvSpPr>
            <a:spLocks noGrp="1"/>
          </p:cNvSpPr>
          <p:nvPr>
            <p:ph type="sldNum" sz="quarter" idx="5"/>
          </p:nvPr>
        </p:nvSpPr>
        <p:spPr/>
        <p:txBody>
          <a:bodyPr/>
          <a:lstStyle/>
          <a:p>
            <a:fld id="{BFCC247E-B7E4-4781-9798-A2DC2A533546}" type="slidenum">
              <a:rPr lang="es-CO" smtClean="0"/>
              <a:t>9</a:t>
            </a:fld>
            <a:endParaRPr lang="es-CO"/>
          </a:p>
        </p:txBody>
      </p:sp>
    </p:spTree>
    <p:extLst>
      <p:ext uri="{BB962C8B-B14F-4D97-AF65-F5344CB8AC3E}">
        <p14:creationId xmlns:p14="http://schemas.microsoft.com/office/powerpoint/2010/main" val="3845907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2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1B1042B-8024-28E3-0D7A-55BFEFA0F043}"/>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AB37B0B4-6113-952F-3EB3-F725572E6504}"/>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8F0FB128-E5E4-26CF-064C-4228C183249F}"/>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5" name="Marcador de pie de página 4">
            <a:extLst>
              <a:ext uri="{FF2B5EF4-FFF2-40B4-BE49-F238E27FC236}">
                <a16:creationId xmlns:a16="http://schemas.microsoft.com/office/drawing/2014/main" xmlns="" id="{9C49105F-4A00-A007-EDAA-95A0D39E41F1}"/>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xmlns="" id="{3C00F80C-8FA2-2F22-FB4D-7F83D21767A3}"/>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74430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19714C70-E3A5-8867-7507-A303A6F8CFF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xmlns="" id="{91EE666E-C7B3-3E43-84D1-4AF72F04640E}"/>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5C6CA57B-3C08-AABD-DC90-23D2FE082774}"/>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5" name="Marcador de pie de página 4">
            <a:extLst>
              <a:ext uri="{FF2B5EF4-FFF2-40B4-BE49-F238E27FC236}">
                <a16:creationId xmlns:a16="http://schemas.microsoft.com/office/drawing/2014/main" xmlns="" id="{46237CC1-BC79-F425-3AD5-DAB6D85318C4}"/>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xmlns="" id="{8DB6152E-7768-B69E-F9F3-232F9D48FE61}"/>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1316093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1A761E-6DB9-DAE1-21C8-9B05748EB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52DDAC4-434B-8CFD-60E7-D34089BDE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93765EA-3026-047C-69C4-00A6841E753F}"/>
              </a:ext>
            </a:extLst>
          </p:cNvPr>
          <p:cNvSpPr>
            <a:spLocks noGrp="1"/>
          </p:cNvSpPr>
          <p:nvPr>
            <p:ph type="dt" sz="half" idx="10"/>
          </p:nvPr>
        </p:nvSpPr>
        <p:spPr/>
        <p:txBody>
          <a:bodyPr/>
          <a:lstStyle/>
          <a:p>
            <a:fld id="{93CA4355-A286-4526-A170-C85E5E645B99}" type="datetimeFigureOut">
              <a:rPr lang="en-US" smtClean="0"/>
              <a:t>11/11/2025</a:t>
            </a:fld>
            <a:endParaRPr lang="en-US"/>
          </a:p>
        </p:txBody>
      </p:sp>
      <p:sp>
        <p:nvSpPr>
          <p:cNvPr id="5" name="Footer Placeholder 4">
            <a:extLst>
              <a:ext uri="{FF2B5EF4-FFF2-40B4-BE49-F238E27FC236}">
                <a16:creationId xmlns:a16="http://schemas.microsoft.com/office/drawing/2014/main" xmlns="" id="{6659AA97-A699-F0F8-A753-3B3B26466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78A7A9-D99B-C2C5-8F9F-72A858C71940}"/>
              </a:ext>
            </a:extLst>
          </p:cNvPr>
          <p:cNvSpPr>
            <a:spLocks noGrp="1"/>
          </p:cNvSpPr>
          <p:nvPr>
            <p:ph type="sldNum" sz="quarter" idx="12"/>
          </p:nvPr>
        </p:nvSpPr>
        <p:spPr/>
        <p:txBody>
          <a:bodyPr/>
          <a:lstStyle/>
          <a:p>
            <a:fld id="{2A74FB17-88B9-4E84-AAA5-3A3ED031A9C5}" type="slidenum">
              <a:rPr lang="en-US" smtClean="0"/>
              <a:t>‹Nº›</a:t>
            </a:fld>
            <a:endParaRPr lang="en-US"/>
          </a:p>
        </p:txBody>
      </p:sp>
    </p:spTree>
    <p:extLst>
      <p:ext uri="{BB962C8B-B14F-4D97-AF65-F5344CB8AC3E}">
        <p14:creationId xmlns:p14="http://schemas.microsoft.com/office/powerpoint/2010/main" val="2125005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334661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806960-ADC5-DB8F-6041-2F79D5D2533D}"/>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87E40033-71D7-84C7-3A8C-E8330AFA7AFD}"/>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xmlns="" id="{E61934E7-DCEF-1659-3102-A598F727CA55}"/>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5" name="Marcador de pie de página 4">
            <a:extLst>
              <a:ext uri="{FF2B5EF4-FFF2-40B4-BE49-F238E27FC236}">
                <a16:creationId xmlns:a16="http://schemas.microsoft.com/office/drawing/2014/main" xmlns="" id="{9619FE8D-6B05-E5CF-E904-A23288D18AAA}"/>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xmlns="" id="{894A7EC3-8C48-3D38-D964-D9F9EFF86A31}"/>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354560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03B2C6F-9440-3E4B-10AC-DF503397A78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B47716D3-5395-2DE0-AC6B-C31F240D83E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6B7DF2F7-82C1-EEA4-14F6-CBF855E61B1D}"/>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5" name="Marcador de pie de página 4">
            <a:extLst>
              <a:ext uri="{FF2B5EF4-FFF2-40B4-BE49-F238E27FC236}">
                <a16:creationId xmlns:a16="http://schemas.microsoft.com/office/drawing/2014/main" xmlns="" id="{5B40277D-B19C-2CBA-C3C7-4A51C8BE3D1D}"/>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xmlns="" id="{181A19E7-70D8-734C-DB68-A3B437617D42}"/>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60224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7DB082-5F19-4EDE-5E04-A3D98F126638}"/>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57D8AFE4-311B-C152-6E1B-4EC879479B3E}"/>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xmlns="" id="{075EF311-AA66-A964-89D4-5DEFBE3B19B9}"/>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xmlns="" id="{2A2CC019-2E5E-CA59-DA05-0D759D5BCEB4}"/>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6" name="Marcador de pie de página 5">
            <a:extLst>
              <a:ext uri="{FF2B5EF4-FFF2-40B4-BE49-F238E27FC236}">
                <a16:creationId xmlns:a16="http://schemas.microsoft.com/office/drawing/2014/main" xmlns="" id="{7337C9A5-1D74-2C28-E3EE-EA3A13467223}"/>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xmlns="" id="{5317B178-A476-787D-81E0-79399244B295}"/>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64977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E45FD90-2CFD-C29D-B40E-494FB6185951}"/>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xmlns="" id="{949E6848-D956-6AE2-DDB3-2F32A148AC9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E1CE705A-1FEC-4FCB-2769-6EC300FD4032}"/>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xmlns="" id="{7F064CFD-F751-5903-078E-D4B0DBDD6F9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30E1AD76-275B-C8DC-8A24-8B1E0B2F024D}"/>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xmlns="" id="{CB7B4CFE-4CE4-15B9-1A5A-5CE578D6A9E8}"/>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8" name="Marcador de pie de página 7">
            <a:extLst>
              <a:ext uri="{FF2B5EF4-FFF2-40B4-BE49-F238E27FC236}">
                <a16:creationId xmlns:a16="http://schemas.microsoft.com/office/drawing/2014/main" xmlns="" id="{39097278-0724-A1C1-1A63-DC902C99FF68}"/>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9" name="Marcador de número de diapositiva 8">
            <a:extLst>
              <a:ext uri="{FF2B5EF4-FFF2-40B4-BE49-F238E27FC236}">
                <a16:creationId xmlns:a16="http://schemas.microsoft.com/office/drawing/2014/main" xmlns="" id="{DD56E348-FCF3-AB17-A5DB-CF158A98485A}"/>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179292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F2B1A7D-F1DB-69CB-D7F0-5DA39B9E9234}"/>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xmlns="" id="{6A8EA3D1-5B5F-7D35-9E78-FF27E3170039}"/>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4" name="Marcador de pie de página 3">
            <a:extLst>
              <a:ext uri="{FF2B5EF4-FFF2-40B4-BE49-F238E27FC236}">
                <a16:creationId xmlns:a16="http://schemas.microsoft.com/office/drawing/2014/main" xmlns="" id="{EFA5FE61-4DFA-D68E-A780-1F7CBAAFB365}"/>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5" name="Marcador de número de diapositiva 4">
            <a:extLst>
              <a:ext uri="{FF2B5EF4-FFF2-40B4-BE49-F238E27FC236}">
                <a16:creationId xmlns:a16="http://schemas.microsoft.com/office/drawing/2014/main" xmlns="" id="{EFB78E68-487A-2083-8BE6-C3F5E1063F8D}"/>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222331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029E209F-B6D1-B770-7C77-6D98E180C7BF}"/>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3" name="Marcador de pie de página 2">
            <a:extLst>
              <a:ext uri="{FF2B5EF4-FFF2-40B4-BE49-F238E27FC236}">
                <a16:creationId xmlns:a16="http://schemas.microsoft.com/office/drawing/2014/main" xmlns="" id="{7815F355-FC23-880E-62F1-06BCE54FC97B}"/>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a:extLst>
              <a:ext uri="{FF2B5EF4-FFF2-40B4-BE49-F238E27FC236}">
                <a16:creationId xmlns:a16="http://schemas.microsoft.com/office/drawing/2014/main" xmlns="" id="{21B3AD37-DD44-6509-54B9-71A677574D8D}"/>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923768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5ADD0D-D925-DCD4-BC1A-3BF236B2C70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xmlns="" id="{506D2EC0-7FA1-9CEB-6555-5DA63A64218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xmlns="" id="{119B7923-D349-490D-DB8B-B395CAE3E18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40BB9455-39A8-9B68-2CFD-D31079B5A11B}"/>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6" name="Marcador de pie de página 5">
            <a:extLst>
              <a:ext uri="{FF2B5EF4-FFF2-40B4-BE49-F238E27FC236}">
                <a16:creationId xmlns:a16="http://schemas.microsoft.com/office/drawing/2014/main" xmlns="" id="{C2467D61-D615-BACF-6ABE-611B81CDC53B}"/>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xmlns="" id="{3320F350-4B2C-656E-9969-E695110B9848}"/>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66346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3C3D7E-4361-2B74-FA42-3F21A48CDB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xmlns="" id="{3F2695BD-0C0F-C491-6E50-5CFB57751BB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xmlns="" id="{50CA76D8-4555-84EE-D3B0-898738A90D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4A55000E-BCA8-202E-CB56-30DDBD7C529A}"/>
              </a:ext>
            </a:extLst>
          </p:cNvPr>
          <p:cNvSpPr>
            <a:spLocks noGrp="1"/>
          </p:cNvSpPr>
          <p:nvPr>
            <p:ph type="dt" sz="half" idx="10"/>
          </p:nvPr>
        </p:nvSpPr>
        <p:spPr>
          <a:xfrm>
            <a:off x="838200" y="6356350"/>
            <a:ext cx="2743200" cy="365125"/>
          </a:xfrm>
          <a:prstGeom prst="rect">
            <a:avLst/>
          </a:prstGeom>
        </p:spPr>
        <p:txBody>
          <a:bodyPr/>
          <a:lstStyle/>
          <a:p>
            <a:fld id="{F32ACC10-67A2-4284-B610-06E3C15494BB}" type="datetimeFigureOut">
              <a:rPr lang="es-CO" smtClean="0"/>
              <a:t>11/11/2025</a:t>
            </a:fld>
            <a:endParaRPr lang="es-CO"/>
          </a:p>
        </p:txBody>
      </p:sp>
      <p:sp>
        <p:nvSpPr>
          <p:cNvPr id="6" name="Marcador de pie de página 5">
            <a:extLst>
              <a:ext uri="{FF2B5EF4-FFF2-40B4-BE49-F238E27FC236}">
                <a16:creationId xmlns:a16="http://schemas.microsoft.com/office/drawing/2014/main" xmlns="" id="{13ADE76A-60A5-131E-2E18-1D2193AF2D47}"/>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Marcador de número de diapositiva 6">
            <a:extLst>
              <a:ext uri="{FF2B5EF4-FFF2-40B4-BE49-F238E27FC236}">
                <a16:creationId xmlns:a16="http://schemas.microsoft.com/office/drawing/2014/main" xmlns="" id="{7489AEFA-BA66-8748-F8E6-800598771340}"/>
              </a:ext>
            </a:extLst>
          </p:cNvPr>
          <p:cNvSpPr>
            <a:spLocks noGrp="1"/>
          </p:cNvSpPr>
          <p:nvPr>
            <p:ph type="sldNum" sz="quarter" idx="12"/>
          </p:nvPr>
        </p:nvSpPr>
        <p:spPr>
          <a:xfrm>
            <a:off x="8610600" y="6356350"/>
            <a:ext cx="2743200" cy="365125"/>
          </a:xfrm>
          <a:prstGeom prst="rect">
            <a:avLst/>
          </a:prstGeom>
        </p:spPr>
        <p:txBody>
          <a:bodyPr/>
          <a:lstStyle/>
          <a:p>
            <a:fld id="{BD9DBC56-EF22-437A-B7AD-6335973D7109}" type="slidenum">
              <a:rPr lang="es-CO" smtClean="0"/>
              <a:t>‹Nº›</a:t>
            </a:fld>
            <a:endParaRPr lang="es-CO"/>
          </a:p>
        </p:txBody>
      </p:sp>
    </p:spTree>
    <p:extLst>
      <p:ext uri="{BB962C8B-B14F-4D97-AF65-F5344CB8AC3E}">
        <p14:creationId xmlns:p14="http://schemas.microsoft.com/office/powerpoint/2010/main" val="3374759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descr="Imagen que contiene Interfaz de usuario gráfica&#10;&#10;Descripción generada automáticamente">
            <a:extLst>
              <a:ext uri="{FF2B5EF4-FFF2-40B4-BE49-F238E27FC236}">
                <a16:creationId xmlns:a16="http://schemas.microsoft.com/office/drawing/2014/main" xmlns="" id="{2E875FC2-ACD9-98C2-16BD-49916D50AC6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5079"/>
            <a:ext cx="12191999" cy="6868158"/>
          </a:xfrm>
          <a:prstGeom prst="rect">
            <a:avLst/>
          </a:prstGeom>
        </p:spPr>
      </p:pic>
    </p:spTree>
    <p:extLst>
      <p:ext uri="{BB962C8B-B14F-4D97-AF65-F5344CB8AC3E}">
        <p14:creationId xmlns:p14="http://schemas.microsoft.com/office/powerpoint/2010/main" val="11336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www.agenciaatenea.gov.co/convocatorias"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xmlns="" id="{61039302-9B01-D533-9DBC-1469D5D7E192}"/>
            </a:ext>
          </a:extLst>
        </p:cNvPr>
        <p:cNvGrpSpPr/>
        <p:nvPr/>
      </p:nvGrpSpPr>
      <p:grpSpPr>
        <a:xfrm>
          <a:off x="0" y="0"/>
          <a:ext cx="0" cy="0"/>
          <a:chOff x="0" y="0"/>
          <a:chExt cx="0" cy="0"/>
        </a:xfrm>
      </p:grpSpPr>
      <p:pic>
        <p:nvPicPr>
          <p:cNvPr id="4" name="Imagen 3" descr="Pantalla de video juego de una persona sonriendo&#10;&#10;El contenido generado por IA puede ser incorrecto.">
            <a:extLst>
              <a:ext uri="{FF2B5EF4-FFF2-40B4-BE49-F238E27FC236}">
                <a16:creationId xmlns:a16="http://schemas.microsoft.com/office/drawing/2014/main" xmlns="" id="{B878026F-2899-4448-6743-1FC0A73281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Google Shape;127;p3">
            <a:extLst>
              <a:ext uri="{FF2B5EF4-FFF2-40B4-BE49-F238E27FC236}">
                <a16:creationId xmlns:a16="http://schemas.microsoft.com/office/drawing/2014/main" xmlns="" id="{3CB2270A-D45A-FEEE-B445-5754840FB97E}"/>
              </a:ext>
            </a:extLst>
          </p:cNvPr>
          <p:cNvSpPr/>
          <p:nvPr/>
        </p:nvSpPr>
        <p:spPr>
          <a:xfrm>
            <a:off x="356359" y="2649351"/>
            <a:ext cx="7224847" cy="1702515"/>
          </a:xfrm>
          <a:prstGeom prst="rect">
            <a:avLst/>
          </a:prstGeom>
          <a:noFill/>
          <a:ln>
            <a:noFill/>
          </a:ln>
        </p:spPr>
        <p:txBody>
          <a:bodyPr spcFirstLastPara="1" wrap="square" lIns="68575" tIns="34275" rIns="68575" bIns="34275" anchor="t" anchorCtr="0">
            <a:noAutofit/>
          </a:bodyPr>
          <a:lstStyle/>
          <a:p>
            <a:pPr algn="ctr"/>
            <a:r>
              <a:rPr lang="es-MX" sz="2800" b="1" dirty="0">
                <a:solidFill>
                  <a:schemeClr val="bg1"/>
                </a:solidFill>
                <a:latin typeface="Calibri"/>
                <a:ea typeface="Calibri"/>
                <a:cs typeface="Calibri"/>
                <a:sym typeface="Calibri"/>
              </a:rPr>
              <a:t>PASO A PASO</a:t>
            </a:r>
          </a:p>
          <a:p>
            <a:pPr algn="ctr"/>
            <a:r>
              <a:rPr lang="es-MX" sz="2800" b="1" dirty="0">
                <a:solidFill>
                  <a:schemeClr val="bg1"/>
                </a:solidFill>
                <a:latin typeface="Calibri"/>
                <a:ea typeface="Calibri"/>
                <a:cs typeface="Calibri"/>
                <a:sym typeface="Calibri"/>
              </a:rPr>
              <a:t>Paso a paso para inscripción en SICORE – Cuarta Convocatoria Jóvenes a la E (IES Privadas)</a:t>
            </a:r>
            <a:endParaRPr lang="es-MX" sz="2800" b="1" dirty="0">
              <a:solidFill>
                <a:schemeClr val="bg1"/>
              </a:solidFill>
              <a:latin typeface="Calibri"/>
              <a:ea typeface="Calibri"/>
              <a:cs typeface="Calibri"/>
            </a:endParaRPr>
          </a:p>
        </p:txBody>
      </p:sp>
      <p:pic>
        <p:nvPicPr>
          <p:cNvPr id="7" name="Imagen 6">
            <a:extLst>
              <a:ext uri="{FF2B5EF4-FFF2-40B4-BE49-F238E27FC236}">
                <a16:creationId xmlns:a16="http://schemas.microsoft.com/office/drawing/2014/main" xmlns="" id="{796E8612-A184-391F-6CFD-9E2C6BED4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828" y="800448"/>
            <a:ext cx="4432300" cy="1308100"/>
          </a:xfrm>
          <a:prstGeom prst="rect">
            <a:avLst/>
          </a:prstGeom>
        </p:spPr>
      </p:pic>
    </p:spTree>
    <p:extLst>
      <p:ext uri="{BB962C8B-B14F-4D97-AF65-F5344CB8AC3E}">
        <p14:creationId xmlns:p14="http://schemas.microsoft.com/office/powerpoint/2010/main" val="39718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748AA7-AD56-E16A-2199-A6E74F2145BE}"/>
            </a:ext>
          </a:extLst>
        </p:cNvPr>
        <p:cNvGrpSpPr/>
        <p:nvPr/>
      </p:nvGrpSpPr>
      <p:grpSpPr>
        <a:xfrm>
          <a:off x="0" y="0"/>
          <a:ext cx="0" cy="0"/>
          <a:chOff x="0" y="0"/>
          <a:chExt cx="0" cy="0"/>
        </a:xfrm>
      </p:grpSpPr>
      <p:pic>
        <p:nvPicPr>
          <p:cNvPr id="8" name="Picture 10" descr="Diseño PNG Y SVG De Icono De Teléfono Inteligente Simple Para Camisetas">
            <a:extLst>
              <a:ext uri="{FF2B5EF4-FFF2-40B4-BE49-F238E27FC236}">
                <a16:creationId xmlns:a16="http://schemas.microsoft.com/office/drawing/2014/main" xmlns="" id="{26DA6C5F-CAE2-8652-4110-18B308B76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21" y="2422302"/>
            <a:ext cx="4479436" cy="447943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xmlns="" id="{42A16B3F-5C1C-6462-5890-C7587A6D5A20}"/>
              </a:ext>
            </a:extLst>
          </p:cNvPr>
          <p:cNvSpPr/>
          <p:nvPr/>
        </p:nvSpPr>
        <p:spPr>
          <a:xfrm>
            <a:off x="708418" y="1993689"/>
            <a:ext cx="1964266" cy="2923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8" name="Picture 4" descr="Página 2 | Monitor PNG para descargar gratis">
            <a:extLst>
              <a:ext uri="{FF2B5EF4-FFF2-40B4-BE49-F238E27FC236}">
                <a16:creationId xmlns:a16="http://schemas.microsoft.com/office/drawing/2014/main" xmlns="" id="{3174A8D2-9A3E-2EFE-976E-9BAD1C5993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8211" y="2343388"/>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xmlns="" id="{06A329A8-B4B2-EA9C-B947-75028B113CF5}"/>
              </a:ext>
            </a:extLst>
          </p:cNvPr>
          <p:cNvPicPr>
            <a:picLocks noChangeAspect="1"/>
          </p:cNvPicPr>
          <p:nvPr/>
        </p:nvPicPr>
        <p:blipFill>
          <a:blip r:embed="rId5"/>
          <a:stretch>
            <a:fillRect/>
          </a:stretch>
        </p:blipFill>
        <p:spPr>
          <a:xfrm>
            <a:off x="6705596" y="2613045"/>
            <a:ext cx="4513333" cy="1720228"/>
          </a:xfrm>
          <a:prstGeom prst="rect">
            <a:avLst/>
          </a:prstGeom>
        </p:spPr>
      </p:pic>
      <p:sp>
        <p:nvSpPr>
          <p:cNvPr id="6" name="Título 5">
            <a:extLst>
              <a:ext uri="{FF2B5EF4-FFF2-40B4-BE49-F238E27FC236}">
                <a16:creationId xmlns:a16="http://schemas.microsoft.com/office/drawing/2014/main" xmlns="" id="{EF730DB3-CC26-3A46-885A-4FF157EE664A}"/>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E5E482CD-5202-0352-BE17-7FB5BFEDE096}"/>
              </a:ext>
            </a:extLst>
          </p:cNvPr>
          <p:cNvPicPr>
            <a:picLocks noChangeAspect="1"/>
          </p:cNvPicPr>
          <p:nvPr/>
        </p:nvPicPr>
        <p:blipFill>
          <a:blip r:embed="rId6"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C2606408-D06B-E425-2DF4-238A19E0C0CB}"/>
              </a:ext>
            </a:extLst>
          </p:cNvPr>
          <p:cNvSpPr txBox="1"/>
          <p:nvPr/>
        </p:nvSpPr>
        <p:spPr>
          <a:xfrm>
            <a:off x="754673" y="167088"/>
            <a:ext cx="684839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bg1"/>
                </a:solidFill>
                <a:latin typeface="Calibri"/>
                <a:ea typeface="Calibri"/>
                <a:cs typeface="Calibri"/>
                <a:sym typeface="Calibri"/>
              </a:rPr>
              <a:t>Primero. Crea e ingresa a tu cuenta </a:t>
            </a:r>
          </a:p>
        </p:txBody>
      </p:sp>
      <p:pic>
        <p:nvPicPr>
          <p:cNvPr id="2050" name="Picture 2" descr="Icono de Hacer clic Pixel Perfect Flat | Freepik">
            <a:extLst>
              <a:ext uri="{FF2B5EF4-FFF2-40B4-BE49-F238E27FC236}">
                <a16:creationId xmlns:a16="http://schemas.microsoft.com/office/drawing/2014/main" xmlns="" id="{BF8CD052-9FD2-92BB-95A4-4999A874813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9879456">
            <a:off x="4238253" y="659538"/>
            <a:ext cx="518746" cy="51874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xmlns="" id="{5A918BF7-6DF4-FA43-4AD0-B749B92F325C}"/>
              </a:ext>
            </a:extLst>
          </p:cNvPr>
          <p:cNvSpPr txBox="1"/>
          <p:nvPr/>
        </p:nvSpPr>
        <p:spPr>
          <a:xfrm>
            <a:off x="6789065" y="1065353"/>
            <a:ext cx="5157402" cy="830997"/>
          </a:xfrm>
          <a:prstGeom prst="rect">
            <a:avLst/>
          </a:prstGeom>
          <a:noFill/>
        </p:spPr>
        <p:txBody>
          <a:bodyPr wrap="square" rtlCol="0">
            <a:spAutoFit/>
          </a:bodyPr>
          <a:lstStyle/>
          <a:p>
            <a:r>
              <a:rPr lang="es-CO" sz="1600" dirty="0"/>
              <a:t>Ingresa a “Crear cuenta” y diligencia con tus datos personales. Si ya contabas con un usuario previamente ¡ve al paso 3!</a:t>
            </a:r>
          </a:p>
        </p:txBody>
      </p:sp>
      <p:pic>
        <p:nvPicPr>
          <p:cNvPr id="13" name="Picture 2" descr="Icono de Hacer clic Pixel Perfect Flat | Freepik">
            <a:extLst>
              <a:ext uri="{FF2B5EF4-FFF2-40B4-BE49-F238E27FC236}">
                <a16:creationId xmlns:a16="http://schemas.microsoft.com/office/drawing/2014/main" xmlns="" id="{EAEAE6A8-D8B9-84A6-F49B-F00A862F43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381992">
            <a:off x="2560696" y="2020423"/>
            <a:ext cx="518746" cy="51874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xmlns="" id="{F1FE33CC-BB97-BBFE-EFC7-A34351118251}"/>
              </a:ext>
            </a:extLst>
          </p:cNvPr>
          <p:cNvSpPr txBox="1"/>
          <p:nvPr/>
        </p:nvSpPr>
        <p:spPr>
          <a:xfrm>
            <a:off x="6196456" y="1071656"/>
            <a:ext cx="509140" cy="923330"/>
          </a:xfrm>
          <a:prstGeom prst="rect">
            <a:avLst/>
          </a:prstGeom>
          <a:noFill/>
        </p:spPr>
        <p:txBody>
          <a:bodyPr wrap="square" rtlCol="0">
            <a:spAutoFit/>
          </a:bodyPr>
          <a:lstStyle/>
          <a:p>
            <a:r>
              <a:rPr lang="es-CO" sz="5400" dirty="0">
                <a:latin typeface="Impact" panose="020B0806030902050204" pitchFamily="34" charset="0"/>
              </a:rPr>
              <a:t>2</a:t>
            </a:r>
          </a:p>
        </p:txBody>
      </p:sp>
      <p:sp>
        <p:nvSpPr>
          <p:cNvPr id="9" name="CuadroTexto 8">
            <a:extLst>
              <a:ext uri="{FF2B5EF4-FFF2-40B4-BE49-F238E27FC236}">
                <a16:creationId xmlns:a16="http://schemas.microsoft.com/office/drawing/2014/main" xmlns="" id="{634E2D6B-7F87-8F2F-1A44-E820DD38E242}"/>
              </a:ext>
            </a:extLst>
          </p:cNvPr>
          <p:cNvSpPr txBox="1"/>
          <p:nvPr/>
        </p:nvSpPr>
        <p:spPr>
          <a:xfrm>
            <a:off x="229929" y="1065353"/>
            <a:ext cx="509140" cy="923330"/>
          </a:xfrm>
          <a:prstGeom prst="rect">
            <a:avLst/>
          </a:prstGeom>
          <a:noFill/>
        </p:spPr>
        <p:txBody>
          <a:bodyPr wrap="square" rtlCol="0">
            <a:spAutoFit/>
          </a:bodyPr>
          <a:lstStyle/>
          <a:p>
            <a:r>
              <a:rPr lang="es-CO" sz="5400" dirty="0">
                <a:latin typeface="Impact" panose="020B0806030902050204" pitchFamily="34" charset="0"/>
              </a:rPr>
              <a:t>1</a:t>
            </a:r>
          </a:p>
        </p:txBody>
      </p:sp>
      <p:sp>
        <p:nvSpPr>
          <p:cNvPr id="10" name="CuadroTexto 9">
            <a:extLst>
              <a:ext uri="{FF2B5EF4-FFF2-40B4-BE49-F238E27FC236}">
                <a16:creationId xmlns:a16="http://schemas.microsoft.com/office/drawing/2014/main" xmlns="" id="{5488DFAC-DDC3-1CDC-9D0C-B529745C9B06}"/>
              </a:ext>
            </a:extLst>
          </p:cNvPr>
          <p:cNvSpPr txBox="1"/>
          <p:nvPr/>
        </p:nvSpPr>
        <p:spPr>
          <a:xfrm>
            <a:off x="683368" y="957632"/>
            <a:ext cx="4479436" cy="1323439"/>
          </a:xfrm>
          <a:prstGeom prst="rect">
            <a:avLst/>
          </a:prstGeom>
          <a:noFill/>
        </p:spPr>
        <p:txBody>
          <a:bodyPr wrap="square" rtlCol="0">
            <a:spAutoFit/>
          </a:bodyPr>
          <a:lstStyle/>
          <a:p>
            <a:pPr algn="just"/>
            <a:r>
              <a:rPr lang="es-CO" sz="1600" dirty="0"/>
              <a:t>Ingresa a </a:t>
            </a:r>
            <a:r>
              <a:rPr lang="es-CO" sz="1600" dirty="0">
                <a:hlinkClick r:id="rId8"/>
              </a:rPr>
              <a:t>www.agenciaatenea.gov.co/convocatorias</a:t>
            </a:r>
            <a:r>
              <a:rPr lang="es-CO" sz="1600" dirty="0"/>
              <a:t> </a:t>
            </a:r>
            <a:r>
              <a:rPr lang="es-ES" sz="1600" dirty="0"/>
              <a:t>dirígete a “</a:t>
            </a:r>
            <a:r>
              <a:rPr lang="es-CO" sz="1600" dirty="0"/>
              <a:t>Jóvenes a la E – Educación Superior (Cuarta Convocatoria)</a:t>
            </a:r>
            <a:r>
              <a:rPr lang="es-ES" sz="1600" dirty="0"/>
              <a:t>”, </a:t>
            </a:r>
            <a:r>
              <a:rPr lang="es-ES" sz="1600" b="1" dirty="0"/>
              <a:t>lee los documentos de la convocatoria</a:t>
            </a:r>
            <a:r>
              <a:rPr lang="es-ES" sz="1600" dirty="0"/>
              <a:t> y al final de la página encontrarás </a:t>
            </a:r>
            <a:r>
              <a:rPr lang="es-ES" sz="1600" dirty="0">
                <a:solidFill>
                  <a:schemeClr val="bg1"/>
                </a:solidFill>
              </a:rPr>
              <a:t>el botón de inscripciones</a:t>
            </a:r>
            <a:r>
              <a:rPr lang="es-ES" sz="1600" dirty="0"/>
              <a:t>.</a:t>
            </a:r>
            <a:endParaRPr lang="es-CO" sz="1600" dirty="0"/>
          </a:p>
        </p:txBody>
      </p:sp>
      <p:sp>
        <p:nvSpPr>
          <p:cNvPr id="24" name="CuadroTexto 23">
            <a:extLst>
              <a:ext uri="{FF2B5EF4-FFF2-40B4-BE49-F238E27FC236}">
                <a16:creationId xmlns:a16="http://schemas.microsoft.com/office/drawing/2014/main" xmlns="" id="{64329990-7940-911B-5130-6401A7D63B6F}"/>
              </a:ext>
            </a:extLst>
          </p:cNvPr>
          <p:cNvSpPr txBox="1"/>
          <p:nvPr/>
        </p:nvSpPr>
        <p:spPr>
          <a:xfrm>
            <a:off x="1820881" y="4171777"/>
            <a:ext cx="1766513" cy="1200329"/>
          </a:xfrm>
          <a:prstGeom prst="rect">
            <a:avLst/>
          </a:prstGeom>
          <a:noFill/>
        </p:spPr>
        <p:txBody>
          <a:bodyPr wrap="square">
            <a:spAutoFit/>
          </a:bodyPr>
          <a:lstStyle/>
          <a:p>
            <a:pPr algn="ctr"/>
            <a:r>
              <a:rPr lang="es-CO" dirty="0"/>
              <a:t>Jóvenes a la E – Educación Superior (Cuarta Convocatoria)</a:t>
            </a:r>
            <a:endParaRPr lang="es-ES_tradnl" dirty="0"/>
          </a:p>
        </p:txBody>
      </p:sp>
      <p:sp>
        <p:nvSpPr>
          <p:cNvPr id="28" name="CuadroTexto 27">
            <a:extLst>
              <a:ext uri="{FF2B5EF4-FFF2-40B4-BE49-F238E27FC236}">
                <a16:creationId xmlns:a16="http://schemas.microsoft.com/office/drawing/2014/main" xmlns="" id="{9E2D0AC7-8606-6075-B82E-EB1312CA71FB}"/>
              </a:ext>
            </a:extLst>
          </p:cNvPr>
          <p:cNvSpPr txBox="1"/>
          <p:nvPr/>
        </p:nvSpPr>
        <p:spPr>
          <a:xfrm>
            <a:off x="6300011" y="5710680"/>
            <a:ext cx="5646456" cy="830997"/>
          </a:xfrm>
          <a:prstGeom prst="rect">
            <a:avLst/>
          </a:prstGeom>
          <a:solidFill>
            <a:schemeClr val="accent4">
              <a:lumMod val="40000"/>
              <a:lumOff val="60000"/>
            </a:schemeClr>
          </a:solidFill>
        </p:spPr>
        <p:txBody>
          <a:bodyPr wrap="square">
            <a:spAutoFit/>
          </a:bodyPr>
          <a:lstStyle/>
          <a:p>
            <a:pPr algn="just"/>
            <a:r>
              <a:rPr lang="es-CO" sz="1600" dirty="0"/>
              <a:t>Registrar y validar su información personal y aceptar expresamente la política de tratamiento de datos personales para poder continuar con la postulación.</a:t>
            </a:r>
            <a:endParaRPr lang="es-ES_tradnl" sz="1600" dirty="0"/>
          </a:p>
        </p:txBody>
      </p:sp>
      <p:pic>
        <p:nvPicPr>
          <p:cNvPr id="31" name="Imagen 30">
            <a:extLst>
              <a:ext uri="{FF2B5EF4-FFF2-40B4-BE49-F238E27FC236}">
                <a16:creationId xmlns:a16="http://schemas.microsoft.com/office/drawing/2014/main" xmlns="" id="{312EF03B-884E-9D6C-E354-01C4712FA2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6382" y="3373047"/>
            <a:ext cx="1766513" cy="666500"/>
          </a:xfrm>
          <a:prstGeom prst="rect">
            <a:avLst/>
          </a:prstGeom>
        </p:spPr>
      </p:pic>
      <p:pic>
        <p:nvPicPr>
          <p:cNvPr id="32" name="Imagen 31">
            <a:extLst>
              <a:ext uri="{FF2B5EF4-FFF2-40B4-BE49-F238E27FC236}">
                <a16:creationId xmlns:a16="http://schemas.microsoft.com/office/drawing/2014/main" xmlns="" id="{C6B3656A-8CD2-CA36-6A09-6F1CB70750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spTree>
    <p:extLst>
      <p:ext uri="{BB962C8B-B14F-4D97-AF65-F5344CB8AC3E}">
        <p14:creationId xmlns:p14="http://schemas.microsoft.com/office/powerpoint/2010/main" val="97762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7E99ABA-5668-4C05-886D-DC8826C70EE0}"/>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3ED42D41-C707-1E67-3FFC-3D8290D9F174}"/>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CAF0AC0A-2A27-1178-66A1-E5474A3AD1AA}"/>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797FC8E3-50DD-9500-1980-F8114277FBDF}"/>
              </a:ext>
            </a:extLst>
          </p:cNvPr>
          <p:cNvSpPr txBox="1"/>
          <p:nvPr/>
        </p:nvSpPr>
        <p:spPr>
          <a:xfrm>
            <a:off x="754673" y="167088"/>
            <a:ext cx="684839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bg1"/>
                </a:solidFill>
                <a:latin typeface="Calibri"/>
                <a:ea typeface="Calibri"/>
                <a:cs typeface="Calibri"/>
                <a:sym typeface="Calibri"/>
              </a:rPr>
              <a:t>Primero. Crea e ingresa a tu cuenta </a:t>
            </a:r>
          </a:p>
        </p:txBody>
      </p:sp>
      <p:sp>
        <p:nvSpPr>
          <p:cNvPr id="19" name="CuadroTexto 18">
            <a:extLst>
              <a:ext uri="{FF2B5EF4-FFF2-40B4-BE49-F238E27FC236}">
                <a16:creationId xmlns:a16="http://schemas.microsoft.com/office/drawing/2014/main" xmlns="" id="{6134AE8A-E03E-23E2-9430-49AA828A08AA}"/>
              </a:ext>
            </a:extLst>
          </p:cNvPr>
          <p:cNvSpPr txBox="1"/>
          <p:nvPr/>
        </p:nvSpPr>
        <p:spPr>
          <a:xfrm>
            <a:off x="1574799" y="1097415"/>
            <a:ext cx="4256375" cy="830997"/>
          </a:xfrm>
          <a:prstGeom prst="rect">
            <a:avLst/>
          </a:prstGeom>
          <a:noFill/>
        </p:spPr>
        <p:txBody>
          <a:bodyPr wrap="square" rtlCol="0">
            <a:spAutoFit/>
          </a:bodyPr>
          <a:lstStyle/>
          <a:p>
            <a:r>
              <a:rPr lang="es-CO" sz="1600" dirty="0"/>
              <a:t>Inicia sesión con el usuario creado y Completa los datos solicitados</a:t>
            </a:r>
          </a:p>
          <a:p>
            <a:endParaRPr lang="es-CO" sz="1600" dirty="0"/>
          </a:p>
        </p:txBody>
      </p:sp>
      <p:sp>
        <p:nvSpPr>
          <p:cNvPr id="20" name="CuadroTexto 19">
            <a:extLst>
              <a:ext uri="{FF2B5EF4-FFF2-40B4-BE49-F238E27FC236}">
                <a16:creationId xmlns:a16="http://schemas.microsoft.com/office/drawing/2014/main" xmlns="" id="{3019A703-47EE-1B61-3FE2-CDFFF07EF230}"/>
              </a:ext>
            </a:extLst>
          </p:cNvPr>
          <p:cNvSpPr txBox="1"/>
          <p:nvPr/>
        </p:nvSpPr>
        <p:spPr>
          <a:xfrm>
            <a:off x="784979" y="976029"/>
            <a:ext cx="509140" cy="923330"/>
          </a:xfrm>
          <a:prstGeom prst="rect">
            <a:avLst/>
          </a:prstGeom>
          <a:noFill/>
        </p:spPr>
        <p:txBody>
          <a:bodyPr wrap="square" rtlCol="0">
            <a:spAutoFit/>
          </a:bodyPr>
          <a:lstStyle/>
          <a:p>
            <a:r>
              <a:rPr lang="es-CO" sz="5400" dirty="0">
                <a:latin typeface="Impact" panose="020B0806030902050204" pitchFamily="34" charset="0"/>
              </a:rPr>
              <a:t>3</a:t>
            </a:r>
          </a:p>
        </p:txBody>
      </p:sp>
      <p:pic>
        <p:nvPicPr>
          <p:cNvPr id="10" name="Picture 10" descr="Diseño PNG Y SVG De Icono De Teléfono Inteligente Simple Para Camisetas">
            <a:extLst>
              <a:ext uri="{FF2B5EF4-FFF2-40B4-BE49-F238E27FC236}">
                <a16:creationId xmlns:a16="http://schemas.microsoft.com/office/drawing/2014/main" xmlns="" id="{4A6042CF-D5D1-0988-50B5-C2B18B245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9" t="3675" r="15806" b="5412"/>
          <a:stretch>
            <a:fillRect/>
          </a:stretch>
        </p:blipFill>
        <p:spPr bwMode="auto">
          <a:xfrm>
            <a:off x="1525613" y="1658167"/>
            <a:ext cx="3006811" cy="424900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xmlns="" id="{0BCEF1FE-698D-1B23-68AF-38C77FC70849}"/>
              </a:ext>
            </a:extLst>
          </p:cNvPr>
          <p:cNvSpPr txBox="1"/>
          <p:nvPr/>
        </p:nvSpPr>
        <p:spPr>
          <a:xfrm>
            <a:off x="776943" y="5944128"/>
            <a:ext cx="5170944" cy="646331"/>
          </a:xfrm>
          <a:prstGeom prst="rect">
            <a:avLst/>
          </a:prstGeom>
          <a:solidFill>
            <a:schemeClr val="accent4">
              <a:lumMod val="40000"/>
              <a:lumOff val="60000"/>
            </a:schemeClr>
          </a:solidFill>
        </p:spPr>
        <p:txBody>
          <a:bodyPr wrap="square" rtlCol="0">
            <a:spAutoFit/>
          </a:bodyPr>
          <a:lstStyle/>
          <a:p>
            <a:r>
              <a:rPr lang="es-CO" sz="1200"/>
              <a:t>⚠️Si los y las aspirantes diligencian su correo de manera errónea, no les llegará la información sobre su inscripción ni se podrán inscribir. Es importante siempre que verifiquen todos sus datos antes de pasar a la siguiente etapa.</a:t>
            </a:r>
          </a:p>
        </p:txBody>
      </p:sp>
      <p:pic>
        <p:nvPicPr>
          <p:cNvPr id="13" name="Imagen 12">
            <a:extLst>
              <a:ext uri="{FF2B5EF4-FFF2-40B4-BE49-F238E27FC236}">
                <a16:creationId xmlns:a16="http://schemas.microsoft.com/office/drawing/2014/main" xmlns="" id="{119DC615-21A7-46FD-913A-571253DD778A}"/>
              </a:ext>
            </a:extLst>
          </p:cNvPr>
          <p:cNvPicPr>
            <a:picLocks noChangeAspect="1"/>
          </p:cNvPicPr>
          <p:nvPr/>
        </p:nvPicPr>
        <p:blipFill>
          <a:blip r:embed="rId5"/>
          <a:srcRect l="4575" t="4167" r="4691" b="3721"/>
          <a:stretch>
            <a:fillRect/>
          </a:stretch>
        </p:blipFill>
        <p:spPr>
          <a:xfrm>
            <a:off x="1975492" y="2399961"/>
            <a:ext cx="1897285" cy="2580834"/>
          </a:xfrm>
          <a:prstGeom prst="rect">
            <a:avLst/>
          </a:prstGeom>
        </p:spPr>
      </p:pic>
      <p:pic>
        <p:nvPicPr>
          <p:cNvPr id="14" name="Imagen 13">
            <a:extLst>
              <a:ext uri="{FF2B5EF4-FFF2-40B4-BE49-F238E27FC236}">
                <a16:creationId xmlns:a16="http://schemas.microsoft.com/office/drawing/2014/main" xmlns="" id="{E80B8EDA-E25B-0F7D-DC91-2DA1B1069B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pic>
        <p:nvPicPr>
          <p:cNvPr id="5" name="Imagen 4">
            <a:extLst>
              <a:ext uri="{FF2B5EF4-FFF2-40B4-BE49-F238E27FC236}">
                <a16:creationId xmlns:a16="http://schemas.microsoft.com/office/drawing/2014/main" xmlns="" id="{D1386EBD-102F-7846-5F18-A6FA7BD2211E}"/>
              </a:ext>
            </a:extLst>
          </p:cNvPr>
          <p:cNvPicPr>
            <a:picLocks noChangeAspect="1"/>
          </p:cNvPicPr>
          <p:nvPr/>
        </p:nvPicPr>
        <p:blipFill>
          <a:blip r:embed="rId7"/>
          <a:stretch>
            <a:fillRect/>
          </a:stretch>
        </p:blipFill>
        <p:spPr>
          <a:xfrm>
            <a:off x="6398654" y="2847868"/>
            <a:ext cx="5728208" cy="2158794"/>
          </a:xfrm>
          <a:prstGeom prst="rect">
            <a:avLst/>
          </a:prstGeom>
        </p:spPr>
      </p:pic>
      <p:sp>
        <p:nvSpPr>
          <p:cNvPr id="7" name="CuadroTexto 6">
            <a:extLst>
              <a:ext uri="{FF2B5EF4-FFF2-40B4-BE49-F238E27FC236}">
                <a16:creationId xmlns:a16="http://schemas.microsoft.com/office/drawing/2014/main" xmlns="" id="{AFA8834E-BB97-FAE6-971C-E8EECA7CB50D}"/>
              </a:ext>
            </a:extLst>
          </p:cNvPr>
          <p:cNvSpPr txBox="1"/>
          <p:nvPr/>
        </p:nvSpPr>
        <p:spPr>
          <a:xfrm>
            <a:off x="6398654" y="2188564"/>
            <a:ext cx="5428585" cy="646331"/>
          </a:xfrm>
          <a:prstGeom prst="rect">
            <a:avLst/>
          </a:prstGeom>
          <a:noFill/>
        </p:spPr>
        <p:txBody>
          <a:bodyPr wrap="square" rtlCol="0">
            <a:spAutoFit/>
          </a:bodyPr>
          <a:lstStyle/>
          <a:p>
            <a:r>
              <a:rPr lang="es-CO" dirty="0"/>
              <a:t>Luego, en la pantalla de inicio, deberás empezar por diligenciar tu hoja de vida</a:t>
            </a:r>
          </a:p>
        </p:txBody>
      </p:sp>
      <p:pic>
        <p:nvPicPr>
          <p:cNvPr id="8" name="Picture 2" descr="Icono de Hacer clic Pixel Perfect Flat | Freepik">
            <a:extLst>
              <a:ext uri="{FF2B5EF4-FFF2-40B4-BE49-F238E27FC236}">
                <a16:creationId xmlns:a16="http://schemas.microsoft.com/office/drawing/2014/main" xmlns="" id="{6A97DC59-02A5-E721-A2BA-9F847232AE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9879456">
            <a:off x="6458037" y="3366117"/>
            <a:ext cx="518746" cy="5187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14">
            <a:extLst>
              <a:ext uri="{FF2B5EF4-FFF2-40B4-BE49-F238E27FC236}">
                <a16:creationId xmlns:a16="http://schemas.microsoft.com/office/drawing/2014/main" xmlns="" id="{628D55DA-6011-713C-222D-A9D3F37424D8}"/>
              </a:ext>
            </a:extLst>
          </p:cNvPr>
          <p:cNvCxnSpPr>
            <a:cxnSpLocks/>
          </p:cNvCxnSpPr>
          <p:nvPr/>
        </p:nvCxnSpPr>
        <p:spPr>
          <a:xfrm>
            <a:off x="6096000" y="1274164"/>
            <a:ext cx="0" cy="4669964"/>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621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B644617-F9B5-5DA3-E2DF-147872250D93}"/>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9FED7EA6-8202-8ED6-0304-E9DF5225C5F4}"/>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24BE4354-BE36-84DC-6BCD-1A9916BD580A}"/>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ECEEAB36-5E4E-D085-9C4D-A09CF0543001}"/>
              </a:ext>
            </a:extLst>
          </p:cNvPr>
          <p:cNvSpPr txBox="1"/>
          <p:nvPr/>
        </p:nvSpPr>
        <p:spPr>
          <a:xfrm>
            <a:off x="754673" y="167088"/>
            <a:ext cx="910785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dirty="0">
                <a:solidFill>
                  <a:schemeClr val="bg1"/>
                </a:solidFill>
                <a:latin typeface="Calibri"/>
                <a:ea typeface="Calibri"/>
                <a:cs typeface="Calibri"/>
                <a:sym typeface="Calibri"/>
              </a:rPr>
              <a:t>Primero. Diligencia los datos de tu hoja de vida</a:t>
            </a:r>
          </a:p>
        </p:txBody>
      </p:sp>
      <p:sp>
        <p:nvSpPr>
          <p:cNvPr id="20" name="CuadroTexto 19">
            <a:extLst>
              <a:ext uri="{FF2B5EF4-FFF2-40B4-BE49-F238E27FC236}">
                <a16:creationId xmlns:a16="http://schemas.microsoft.com/office/drawing/2014/main" xmlns="" id="{B17C1CC6-6C32-BEC5-FDC2-8C0513ABB794}"/>
              </a:ext>
            </a:extLst>
          </p:cNvPr>
          <p:cNvSpPr txBox="1"/>
          <p:nvPr/>
        </p:nvSpPr>
        <p:spPr>
          <a:xfrm>
            <a:off x="696753" y="1097415"/>
            <a:ext cx="509140" cy="923330"/>
          </a:xfrm>
          <a:prstGeom prst="rect">
            <a:avLst/>
          </a:prstGeom>
          <a:noFill/>
        </p:spPr>
        <p:txBody>
          <a:bodyPr wrap="square" rtlCol="0">
            <a:spAutoFit/>
          </a:bodyPr>
          <a:lstStyle/>
          <a:p>
            <a:r>
              <a:rPr lang="es-CO" sz="5400" dirty="0">
                <a:latin typeface="Impact" panose="020B0806030902050204" pitchFamily="34" charset="0"/>
              </a:rPr>
              <a:t>4</a:t>
            </a:r>
          </a:p>
        </p:txBody>
      </p:sp>
      <p:pic>
        <p:nvPicPr>
          <p:cNvPr id="4" name="Picture 4" descr="Página 2 | Monitor PNG para descargar gratis">
            <a:extLst>
              <a:ext uri="{FF2B5EF4-FFF2-40B4-BE49-F238E27FC236}">
                <a16:creationId xmlns:a16="http://schemas.microsoft.com/office/drawing/2014/main" xmlns="" id="{EED61958-94F6-D5DE-67E7-DB020DAEB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7895" y="2818250"/>
            <a:ext cx="4808105" cy="319259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xmlns="" id="{7594459C-CD30-7774-79DF-130B7BC1EB54}"/>
              </a:ext>
            </a:extLst>
          </p:cNvPr>
          <p:cNvSpPr txBox="1"/>
          <p:nvPr/>
        </p:nvSpPr>
        <p:spPr>
          <a:xfrm>
            <a:off x="1205893" y="847156"/>
            <a:ext cx="4808106" cy="1569660"/>
          </a:xfrm>
          <a:prstGeom prst="rect">
            <a:avLst/>
          </a:prstGeom>
          <a:noFill/>
        </p:spPr>
        <p:txBody>
          <a:bodyPr wrap="square" rtlCol="0">
            <a:spAutoFit/>
          </a:bodyPr>
          <a:lstStyle/>
          <a:p>
            <a:endParaRPr lang="es-CO" sz="1600" dirty="0"/>
          </a:p>
          <a:p>
            <a:pPr algn="just"/>
            <a:r>
              <a:rPr lang="es-ES" sz="1600" dirty="0"/>
              <a:t>Para cada recuadro deberás diligenciar la información y cargar los documentos que te pida la plataforma </a:t>
            </a:r>
            <a:r>
              <a:rPr lang="es-ES" sz="1600" b="1" dirty="0"/>
              <a:t>y, hacer clic en “Guardar”, así el círculo rojo pasará a ser azul</a:t>
            </a:r>
            <a:r>
              <a:rPr lang="es-ES" sz="1600" dirty="0"/>
              <a:t>. Con el botón “Siguiente” podrás diligenciar los demás recuadros.</a:t>
            </a:r>
            <a:endParaRPr lang="es-CO" sz="1600" dirty="0"/>
          </a:p>
        </p:txBody>
      </p:sp>
      <p:sp>
        <p:nvSpPr>
          <p:cNvPr id="9" name="CuadroTexto 8">
            <a:extLst>
              <a:ext uri="{FF2B5EF4-FFF2-40B4-BE49-F238E27FC236}">
                <a16:creationId xmlns:a16="http://schemas.microsoft.com/office/drawing/2014/main" xmlns="" id="{EB6D18ED-5E4F-89D0-0CB9-86A3A4B44C48}"/>
              </a:ext>
            </a:extLst>
          </p:cNvPr>
          <p:cNvSpPr txBox="1"/>
          <p:nvPr/>
        </p:nvSpPr>
        <p:spPr>
          <a:xfrm>
            <a:off x="6710752" y="1181610"/>
            <a:ext cx="509140" cy="923330"/>
          </a:xfrm>
          <a:prstGeom prst="rect">
            <a:avLst/>
          </a:prstGeom>
          <a:noFill/>
        </p:spPr>
        <p:txBody>
          <a:bodyPr wrap="square" rtlCol="0">
            <a:spAutoFit/>
          </a:bodyPr>
          <a:lstStyle/>
          <a:p>
            <a:r>
              <a:rPr lang="es-CO" sz="5400" dirty="0">
                <a:latin typeface="Impact" panose="020B0806030902050204" pitchFamily="34" charset="0"/>
              </a:rPr>
              <a:t>5</a:t>
            </a:r>
          </a:p>
        </p:txBody>
      </p:sp>
      <p:pic>
        <p:nvPicPr>
          <p:cNvPr id="10" name="Imagen 9">
            <a:extLst>
              <a:ext uri="{FF2B5EF4-FFF2-40B4-BE49-F238E27FC236}">
                <a16:creationId xmlns:a16="http://schemas.microsoft.com/office/drawing/2014/main" xmlns="" id="{4BD8255C-0770-40C8-B26A-AB96273B4770}"/>
              </a:ext>
            </a:extLst>
          </p:cNvPr>
          <p:cNvPicPr>
            <a:picLocks noChangeAspect="1"/>
          </p:cNvPicPr>
          <p:nvPr/>
        </p:nvPicPr>
        <p:blipFill>
          <a:blip r:embed="rId5"/>
          <a:stretch>
            <a:fillRect/>
          </a:stretch>
        </p:blipFill>
        <p:spPr>
          <a:xfrm>
            <a:off x="1427537" y="3299265"/>
            <a:ext cx="4528820" cy="1390657"/>
          </a:xfrm>
          <a:prstGeom prst="rect">
            <a:avLst/>
          </a:prstGeom>
        </p:spPr>
      </p:pic>
      <p:pic>
        <p:nvPicPr>
          <p:cNvPr id="14" name="Picture 2" descr="Icono de Hacer clic Pixel Perfect Flat | Freepik">
            <a:extLst>
              <a:ext uri="{FF2B5EF4-FFF2-40B4-BE49-F238E27FC236}">
                <a16:creationId xmlns:a16="http://schemas.microsoft.com/office/drawing/2014/main" xmlns="" id="{5AF389F3-CC9B-649E-AFC4-97D9742823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511443">
            <a:off x="3082160" y="3909346"/>
            <a:ext cx="518746" cy="51874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xmlns="" id="{0C99BCD4-5657-FD11-681A-AB1E168C6FF7}"/>
              </a:ext>
            </a:extLst>
          </p:cNvPr>
          <p:cNvSpPr txBox="1"/>
          <p:nvPr/>
        </p:nvSpPr>
        <p:spPr>
          <a:xfrm>
            <a:off x="7293270" y="1160218"/>
            <a:ext cx="4362924" cy="3785652"/>
          </a:xfrm>
          <a:prstGeom prst="rect">
            <a:avLst/>
          </a:prstGeom>
          <a:noFill/>
        </p:spPr>
        <p:txBody>
          <a:bodyPr wrap="square" rtlCol="0">
            <a:spAutoFit/>
          </a:bodyPr>
          <a:lstStyle/>
          <a:p>
            <a:r>
              <a:rPr lang="es-ES" sz="1600" dirty="0"/>
              <a:t>Carga los documentos que te pida la plataforma </a:t>
            </a:r>
            <a:r>
              <a:rPr lang="es-ES" sz="1600" b="1" dirty="0"/>
              <a:t>y, hacer clic en “Guardar”, así el círculo rojo pasará a ser azul</a:t>
            </a:r>
            <a:r>
              <a:rPr lang="es-ES" sz="1600" dirty="0"/>
              <a:t>. Con el botón “Siguiente” podrás diligenciar los demás recuadros.</a:t>
            </a:r>
          </a:p>
          <a:p>
            <a:endParaRPr lang="es-ES" sz="1600" dirty="0"/>
          </a:p>
          <a:p>
            <a:endParaRPr lang="es-ES" sz="1600" dirty="0"/>
          </a:p>
          <a:p>
            <a:endParaRPr lang="es-ES" sz="1600" dirty="0"/>
          </a:p>
          <a:p>
            <a:pPr algn="just"/>
            <a:r>
              <a:rPr lang="es-CO" sz="1600" dirty="0"/>
              <a:t>⚠️ </a:t>
            </a:r>
            <a:r>
              <a:rPr lang="es-CO" sz="1600" b="1" dirty="0"/>
              <a:t>Importante:</a:t>
            </a:r>
          </a:p>
          <a:p>
            <a:pPr algn="just"/>
            <a:r>
              <a:rPr lang="es-CO" sz="1600" dirty="0"/>
              <a:t/>
            </a:r>
            <a:br>
              <a:rPr lang="es-CO" sz="1600" dirty="0"/>
            </a:br>
            <a:r>
              <a:rPr lang="es-CO" sz="1600" dirty="0"/>
              <a:t>Si no completas o no guardas correctamente la información, </a:t>
            </a:r>
            <a:r>
              <a:rPr lang="es-CO" sz="1600" b="1" dirty="0"/>
              <a:t>la plataforma no te permitirá avanzar ni finalizar la inscripción.</a:t>
            </a:r>
            <a:r>
              <a:rPr lang="es-CO" sz="1600" dirty="0"/>
              <a:t/>
            </a:r>
            <a:br>
              <a:rPr lang="es-CO" sz="1600" dirty="0"/>
            </a:br>
            <a:r>
              <a:rPr lang="es-CO" sz="1600" dirty="0"/>
              <a:t>Los datos incompletos o sin guardar pueden hacer que tu registro </a:t>
            </a:r>
            <a:r>
              <a:rPr lang="es-CO" sz="1600" b="1" dirty="0"/>
              <a:t>no sea tenido en cuenta</a:t>
            </a:r>
            <a:r>
              <a:rPr lang="es-CO" sz="1600" dirty="0"/>
              <a:t> dentro del proceso de validación.</a:t>
            </a:r>
          </a:p>
        </p:txBody>
      </p:sp>
      <p:pic>
        <p:nvPicPr>
          <p:cNvPr id="11" name="Imagen 10">
            <a:extLst>
              <a:ext uri="{FF2B5EF4-FFF2-40B4-BE49-F238E27FC236}">
                <a16:creationId xmlns:a16="http://schemas.microsoft.com/office/drawing/2014/main" xmlns="" id="{BA0CDF2E-7FBC-569C-A175-AB4F28DAE1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spTree>
    <p:extLst>
      <p:ext uri="{BB962C8B-B14F-4D97-AF65-F5344CB8AC3E}">
        <p14:creationId xmlns:p14="http://schemas.microsoft.com/office/powerpoint/2010/main" val="2763592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C56EA1-B89D-C142-46E4-050BBF0635AF}"/>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E151F202-8500-ACB2-85EC-E1747D530C28}"/>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DE4750AC-405B-F5A4-88AA-9C2A93FC898E}"/>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A5545EC3-FF9D-EE25-B1AE-D52AD783EE86}"/>
              </a:ext>
            </a:extLst>
          </p:cNvPr>
          <p:cNvSpPr txBox="1"/>
          <p:nvPr/>
        </p:nvSpPr>
        <p:spPr>
          <a:xfrm>
            <a:off x="754672" y="167088"/>
            <a:ext cx="821152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bg1"/>
                </a:solidFill>
                <a:latin typeface="Calibri"/>
                <a:ea typeface="Calibri"/>
                <a:cs typeface="Calibri"/>
                <a:sym typeface="Calibri"/>
              </a:rPr>
              <a:t>Luego, completa la hoja de vida y valida</a:t>
            </a:r>
          </a:p>
        </p:txBody>
      </p:sp>
      <p:sp>
        <p:nvSpPr>
          <p:cNvPr id="19" name="CuadroTexto 18">
            <a:extLst>
              <a:ext uri="{FF2B5EF4-FFF2-40B4-BE49-F238E27FC236}">
                <a16:creationId xmlns:a16="http://schemas.microsoft.com/office/drawing/2014/main" xmlns="" id="{4BF9F381-7914-64AA-5055-8201621572F6}"/>
              </a:ext>
            </a:extLst>
          </p:cNvPr>
          <p:cNvSpPr txBox="1"/>
          <p:nvPr/>
        </p:nvSpPr>
        <p:spPr>
          <a:xfrm>
            <a:off x="1058051" y="1007038"/>
            <a:ext cx="4808105" cy="830997"/>
          </a:xfrm>
          <a:prstGeom prst="rect">
            <a:avLst/>
          </a:prstGeom>
          <a:noFill/>
        </p:spPr>
        <p:txBody>
          <a:bodyPr wrap="square" rtlCol="0">
            <a:spAutoFit/>
          </a:bodyPr>
          <a:lstStyle/>
          <a:p>
            <a:r>
              <a:rPr lang="es-ES" sz="1600"/>
              <a:t>Finalmente, deberás validar tu hoja de vida, es decir, guardar toda la información para poder pasar a la selección de programas.</a:t>
            </a:r>
            <a:endParaRPr lang="es-CO" sz="1600"/>
          </a:p>
        </p:txBody>
      </p:sp>
      <p:sp>
        <p:nvSpPr>
          <p:cNvPr id="20" name="CuadroTexto 19">
            <a:extLst>
              <a:ext uri="{FF2B5EF4-FFF2-40B4-BE49-F238E27FC236}">
                <a16:creationId xmlns:a16="http://schemas.microsoft.com/office/drawing/2014/main" xmlns="" id="{448A7D1B-152A-9D5B-E0F7-831FFFA4275D}"/>
              </a:ext>
            </a:extLst>
          </p:cNvPr>
          <p:cNvSpPr txBox="1"/>
          <p:nvPr/>
        </p:nvSpPr>
        <p:spPr>
          <a:xfrm>
            <a:off x="543804" y="1028993"/>
            <a:ext cx="509140" cy="923330"/>
          </a:xfrm>
          <a:prstGeom prst="rect">
            <a:avLst/>
          </a:prstGeom>
          <a:noFill/>
        </p:spPr>
        <p:txBody>
          <a:bodyPr wrap="square" rtlCol="0">
            <a:spAutoFit/>
          </a:bodyPr>
          <a:lstStyle/>
          <a:p>
            <a:r>
              <a:rPr lang="es-CO" sz="5400" dirty="0">
                <a:latin typeface="Impact" panose="020B0806030902050204" pitchFamily="34" charset="0"/>
              </a:rPr>
              <a:t>6</a:t>
            </a:r>
          </a:p>
        </p:txBody>
      </p:sp>
      <p:sp>
        <p:nvSpPr>
          <p:cNvPr id="21" name="CuadroTexto 20">
            <a:extLst>
              <a:ext uri="{FF2B5EF4-FFF2-40B4-BE49-F238E27FC236}">
                <a16:creationId xmlns:a16="http://schemas.microsoft.com/office/drawing/2014/main" xmlns="" id="{938B624F-0857-B4AC-A4DC-99ACDEEDEF75}"/>
              </a:ext>
            </a:extLst>
          </p:cNvPr>
          <p:cNvSpPr txBox="1"/>
          <p:nvPr/>
        </p:nvSpPr>
        <p:spPr>
          <a:xfrm>
            <a:off x="245005" y="5553651"/>
            <a:ext cx="7384987" cy="1169551"/>
          </a:xfrm>
          <a:prstGeom prst="rect">
            <a:avLst/>
          </a:prstGeom>
          <a:solidFill>
            <a:schemeClr val="accent4">
              <a:lumMod val="40000"/>
              <a:lumOff val="60000"/>
            </a:schemeClr>
          </a:solidFill>
        </p:spPr>
        <p:txBody>
          <a:bodyPr wrap="square" rtlCol="0">
            <a:spAutoFit/>
          </a:bodyPr>
          <a:lstStyle/>
          <a:p>
            <a:r>
              <a:rPr lang="es-CO" sz="1400" dirty="0"/>
              <a:t>⚠️Es muy importante que en esta etapa el o la aspirante cargue </a:t>
            </a:r>
            <a:r>
              <a:rPr lang="es-CO" sz="1400" b="1" dirty="0"/>
              <a:t>todos los documentos</a:t>
            </a:r>
            <a:r>
              <a:rPr lang="es-CO" sz="1400" dirty="0"/>
              <a:t> que pide la plataforma, como :el soporte de residencia (recibo de luz o agua o certificado de residencia expedido por la Secretaría Distrital de Gobierno), copia del registro civil de nacimiento para mujeres madres, certificado de pertenencia étnica descargado desde la página del Ministerio del Interior y, el certificado electoral de las últimas elecciones (si participaste).</a:t>
            </a:r>
          </a:p>
        </p:txBody>
      </p:sp>
      <p:pic>
        <p:nvPicPr>
          <p:cNvPr id="8" name="Picture 4" descr="Página 2 | Monitor PNG para descargar gratis">
            <a:extLst>
              <a:ext uri="{FF2B5EF4-FFF2-40B4-BE49-F238E27FC236}">
                <a16:creationId xmlns:a16="http://schemas.microsoft.com/office/drawing/2014/main" xmlns="" id="{F00C4AD3-4EDF-D261-CC3F-54B9B42EB5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672" y="2197154"/>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xmlns="" id="{0DCE4439-BFFB-BA48-839E-35EFB2AB8984}"/>
              </a:ext>
            </a:extLst>
          </p:cNvPr>
          <p:cNvPicPr>
            <a:picLocks noChangeAspect="1"/>
          </p:cNvPicPr>
          <p:nvPr/>
        </p:nvPicPr>
        <p:blipFill>
          <a:blip r:embed="rId5"/>
          <a:stretch>
            <a:fillRect/>
          </a:stretch>
        </p:blipFill>
        <p:spPr>
          <a:xfrm>
            <a:off x="891708" y="2729905"/>
            <a:ext cx="4573006" cy="1241987"/>
          </a:xfrm>
          <a:prstGeom prst="rect">
            <a:avLst/>
          </a:prstGeom>
        </p:spPr>
      </p:pic>
      <p:pic>
        <p:nvPicPr>
          <p:cNvPr id="5" name="Picture 2" descr="Icono de Hacer clic Pixel Perfect Flat | Freepik">
            <a:extLst>
              <a:ext uri="{FF2B5EF4-FFF2-40B4-BE49-F238E27FC236}">
                <a16:creationId xmlns:a16="http://schemas.microsoft.com/office/drawing/2014/main" xmlns="" id="{94348392-7413-AF95-E3D5-45D1064C8E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511443">
            <a:off x="2815113" y="3826239"/>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ágina 2 | Monitor PNG para descargar gratis">
            <a:extLst>
              <a:ext uri="{FF2B5EF4-FFF2-40B4-BE49-F238E27FC236}">
                <a16:creationId xmlns:a16="http://schemas.microsoft.com/office/drawing/2014/main" xmlns="" id="{3BA1B1C2-39A2-C176-BB14-5A7DF452CB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1037" y="2472083"/>
            <a:ext cx="4808105" cy="319259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xmlns="" id="{F7F9C195-C4EC-E758-FA7F-D7FEFA8C1E64}"/>
              </a:ext>
            </a:extLst>
          </p:cNvPr>
          <p:cNvSpPr txBox="1"/>
          <p:nvPr/>
        </p:nvSpPr>
        <p:spPr>
          <a:xfrm>
            <a:off x="6681038" y="857078"/>
            <a:ext cx="5256238" cy="1077218"/>
          </a:xfrm>
          <a:prstGeom prst="rect">
            <a:avLst/>
          </a:prstGeom>
          <a:noFill/>
        </p:spPr>
        <p:txBody>
          <a:bodyPr wrap="square" rtlCol="0">
            <a:spAutoFit/>
          </a:bodyPr>
          <a:lstStyle/>
          <a:p>
            <a:endParaRPr lang="es-CO" sz="1600"/>
          </a:p>
          <a:p>
            <a:r>
              <a:rPr lang="es-ES" sz="1600"/>
              <a:t>Cuando se valida la hoja de vida </a:t>
            </a:r>
            <a:r>
              <a:rPr lang="es-ES" sz="1600" b="1"/>
              <a:t>este mensaje </a:t>
            </a:r>
            <a:r>
              <a:rPr lang="es-ES" sz="1600" b="1" u="sng"/>
              <a:t>debe</a:t>
            </a:r>
            <a:r>
              <a:rPr lang="es-ES" sz="1600" b="1"/>
              <a:t> aparecer en pantalla</a:t>
            </a:r>
            <a:r>
              <a:rPr lang="es-ES" sz="1600"/>
              <a:t>. </a:t>
            </a:r>
          </a:p>
          <a:p>
            <a:endParaRPr lang="es-CO" sz="1600"/>
          </a:p>
        </p:txBody>
      </p:sp>
      <p:sp>
        <p:nvSpPr>
          <p:cNvPr id="14" name="CuadroTexto 13">
            <a:extLst>
              <a:ext uri="{FF2B5EF4-FFF2-40B4-BE49-F238E27FC236}">
                <a16:creationId xmlns:a16="http://schemas.microsoft.com/office/drawing/2014/main" xmlns="" id="{9CCC4518-CDE7-60D6-8631-6F0310D42E05}"/>
              </a:ext>
            </a:extLst>
          </p:cNvPr>
          <p:cNvSpPr txBox="1"/>
          <p:nvPr/>
        </p:nvSpPr>
        <p:spPr>
          <a:xfrm>
            <a:off x="6086808" y="1012330"/>
            <a:ext cx="509140" cy="923330"/>
          </a:xfrm>
          <a:prstGeom prst="rect">
            <a:avLst/>
          </a:prstGeom>
          <a:noFill/>
        </p:spPr>
        <p:txBody>
          <a:bodyPr wrap="square" rtlCol="0">
            <a:spAutoFit/>
          </a:bodyPr>
          <a:lstStyle/>
          <a:p>
            <a:r>
              <a:rPr lang="es-CO" sz="5400" dirty="0">
                <a:latin typeface="Impact" panose="020B0806030902050204" pitchFamily="34" charset="0"/>
              </a:rPr>
              <a:t>7</a:t>
            </a:r>
          </a:p>
        </p:txBody>
      </p:sp>
      <p:pic>
        <p:nvPicPr>
          <p:cNvPr id="15" name="Imagen 14">
            <a:extLst>
              <a:ext uri="{FF2B5EF4-FFF2-40B4-BE49-F238E27FC236}">
                <a16:creationId xmlns:a16="http://schemas.microsoft.com/office/drawing/2014/main" xmlns="" id="{49A32AB1-C9BB-81C8-1750-E721F7C47FED}"/>
              </a:ext>
            </a:extLst>
          </p:cNvPr>
          <p:cNvPicPr>
            <a:picLocks noChangeAspect="1"/>
          </p:cNvPicPr>
          <p:nvPr/>
        </p:nvPicPr>
        <p:blipFill>
          <a:blip r:embed="rId7"/>
          <a:srcRect l="3291" r="8667"/>
          <a:stretch>
            <a:fillRect/>
          </a:stretch>
        </p:blipFill>
        <p:spPr>
          <a:xfrm>
            <a:off x="6865741" y="2965220"/>
            <a:ext cx="4445812" cy="1268988"/>
          </a:xfrm>
          <a:prstGeom prst="rect">
            <a:avLst/>
          </a:prstGeom>
        </p:spPr>
      </p:pic>
      <p:pic>
        <p:nvPicPr>
          <p:cNvPr id="7" name="Imagen 6">
            <a:extLst>
              <a:ext uri="{FF2B5EF4-FFF2-40B4-BE49-F238E27FC236}">
                <a16:creationId xmlns:a16="http://schemas.microsoft.com/office/drawing/2014/main" xmlns="" id="{C8EA2CA4-49CB-693F-32E3-8B77CD68D4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spTree>
    <p:extLst>
      <p:ext uri="{BB962C8B-B14F-4D97-AF65-F5344CB8AC3E}">
        <p14:creationId xmlns:p14="http://schemas.microsoft.com/office/powerpoint/2010/main" val="221980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8C4BDAA-4A75-3103-851E-50282A0CA2E7}"/>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49A0F02E-0595-5D3E-DE42-381A966C03FD}"/>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90BE3EDB-2D85-705A-006A-C33A3ED7455C}"/>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EC901E2C-F5DE-D564-6BF8-A5E819517CD0}"/>
              </a:ext>
            </a:extLst>
          </p:cNvPr>
          <p:cNvSpPr txBox="1"/>
          <p:nvPr/>
        </p:nvSpPr>
        <p:spPr>
          <a:xfrm>
            <a:off x="754672" y="167088"/>
            <a:ext cx="9032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bg1"/>
                </a:solidFill>
                <a:latin typeface="Calibri"/>
                <a:ea typeface="Calibri"/>
                <a:cs typeface="Calibri"/>
                <a:sym typeface="Calibri"/>
              </a:rPr>
              <a:t>Con la hoja de vida validada, pasamos a programas</a:t>
            </a:r>
          </a:p>
        </p:txBody>
      </p:sp>
      <p:sp>
        <p:nvSpPr>
          <p:cNvPr id="19" name="CuadroTexto 18">
            <a:extLst>
              <a:ext uri="{FF2B5EF4-FFF2-40B4-BE49-F238E27FC236}">
                <a16:creationId xmlns:a16="http://schemas.microsoft.com/office/drawing/2014/main" xmlns="" id="{62F875B5-2CFB-67AE-D303-B33C6BF8ABC4}"/>
              </a:ext>
            </a:extLst>
          </p:cNvPr>
          <p:cNvSpPr txBox="1"/>
          <p:nvPr/>
        </p:nvSpPr>
        <p:spPr>
          <a:xfrm>
            <a:off x="887164" y="1272683"/>
            <a:ext cx="4985816" cy="830997"/>
          </a:xfrm>
          <a:prstGeom prst="rect">
            <a:avLst/>
          </a:prstGeom>
          <a:noFill/>
        </p:spPr>
        <p:txBody>
          <a:bodyPr wrap="square" rtlCol="0">
            <a:spAutoFit/>
          </a:bodyPr>
          <a:lstStyle/>
          <a:p>
            <a:r>
              <a:rPr lang="es-ES" sz="1600"/>
              <a:t>Luego la plataforma mostrará este mensaje, y deberás hacer clic en “Ir a Inscripciones” para conocer la oferta de programas.</a:t>
            </a:r>
            <a:endParaRPr lang="es-CO" sz="1600"/>
          </a:p>
        </p:txBody>
      </p:sp>
      <p:sp>
        <p:nvSpPr>
          <p:cNvPr id="20" name="CuadroTexto 19">
            <a:extLst>
              <a:ext uri="{FF2B5EF4-FFF2-40B4-BE49-F238E27FC236}">
                <a16:creationId xmlns:a16="http://schemas.microsoft.com/office/drawing/2014/main" xmlns="" id="{0AE7F09A-4A51-ADFC-0AE1-83993370BBAD}"/>
              </a:ext>
            </a:extLst>
          </p:cNvPr>
          <p:cNvSpPr txBox="1"/>
          <p:nvPr/>
        </p:nvSpPr>
        <p:spPr>
          <a:xfrm>
            <a:off x="369921" y="1175080"/>
            <a:ext cx="509140" cy="923330"/>
          </a:xfrm>
          <a:prstGeom prst="rect">
            <a:avLst/>
          </a:prstGeom>
          <a:noFill/>
        </p:spPr>
        <p:txBody>
          <a:bodyPr wrap="square" rtlCol="0">
            <a:spAutoFit/>
          </a:bodyPr>
          <a:lstStyle/>
          <a:p>
            <a:r>
              <a:rPr lang="es-CO" sz="5400" dirty="0">
                <a:latin typeface="Impact" panose="020B0806030902050204" pitchFamily="34" charset="0"/>
              </a:rPr>
              <a:t>8</a:t>
            </a:r>
          </a:p>
        </p:txBody>
      </p:sp>
      <p:pic>
        <p:nvPicPr>
          <p:cNvPr id="8" name="Picture 4" descr="Página 2 | Monitor PNG para descargar gratis">
            <a:extLst>
              <a:ext uri="{FF2B5EF4-FFF2-40B4-BE49-F238E27FC236}">
                <a16:creationId xmlns:a16="http://schemas.microsoft.com/office/drawing/2014/main" xmlns="" id="{EEEA226C-4165-3138-EA5A-370EC61FD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745" y="2696950"/>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xmlns="" id="{CB597547-1FD0-2844-49DB-653483117D79}"/>
              </a:ext>
            </a:extLst>
          </p:cNvPr>
          <p:cNvPicPr>
            <a:picLocks noChangeAspect="1"/>
          </p:cNvPicPr>
          <p:nvPr/>
        </p:nvPicPr>
        <p:blipFill>
          <a:blip r:embed="rId5"/>
          <a:stretch>
            <a:fillRect/>
          </a:stretch>
        </p:blipFill>
        <p:spPr>
          <a:xfrm>
            <a:off x="1160861" y="2927867"/>
            <a:ext cx="3933186" cy="2041274"/>
          </a:xfrm>
          <a:prstGeom prst="rect">
            <a:avLst/>
          </a:prstGeom>
        </p:spPr>
      </p:pic>
      <p:pic>
        <p:nvPicPr>
          <p:cNvPr id="4" name="Picture 2" descr="Icono de Hacer clic Pixel Perfect Flat | Freepik">
            <a:extLst>
              <a:ext uri="{FF2B5EF4-FFF2-40B4-BE49-F238E27FC236}">
                <a16:creationId xmlns:a16="http://schemas.microsoft.com/office/drawing/2014/main" xmlns="" id="{92EC228D-7400-9BB6-2A32-BBB75DF15C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511443">
            <a:off x="3076084" y="4813332"/>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ágina 2 | Monitor PNG para descargar gratis">
            <a:extLst>
              <a:ext uri="{FF2B5EF4-FFF2-40B4-BE49-F238E27FC236}">
                <a16:creationId xmlns:a16="http://schemas.microsoft.com/office/drawing/2014/main" xmlns="" id="{ECFB3FFB-23B3-8C3E-6888-EA52DC0B6C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5312" y="2545332"/>
            <a:ext cx="4808105" cy="319259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xmlns="" id="{18276021-9478-3688-9E6C-78AEAD57561F}"/>
              </a:ext>
            </a:extLst>
          </p:cNvPr>
          <p:cNvSpPr txBox="1"/>
          <p:nvPr/>
        </p:nvSpPr>
        <p:spPr>
          <a:xfrm>
            <a:off x="6475312" y="930327"/>
            <a:ext cx="5773127" cy="1292662"/>
          </a:xfrm>
          <a:prstGeom prst="rect">
            <a:avLst/>
          </a:prstGeom>
          <a:noFill/>
        </p:spPr>
        <p:txBody>
          <a:bodyPr wrap="square" rtlCol="0">
            <a:spAutoFit/>
          </a:bodyPr>
          <a:lstStyle/>
          <a:p>
            <a:endParaRPr lang="es-CO" sz="1600" dirty="0"/>
          </a:p>
          <a:p>
            <a:r>
              <a:rPr lang="es-ES" sz="1600" dirty="0"/>
              <a:t>Para ingresar a las convocatorias disponibles, deberás dar clic en la barra lateral en la opción </a:t>
            </a:r>
            <a:r>
              <a:rPr lang="es-ES" sz="1600" b="1" dirty="0"/>
              <a:t>convocatorias</a:t>
            </a:r>
            <a:r>
              <a:rPr lang="es-ES" sz="1600" dirty="0"/>
              <a:t>, allí encontrarás la convocatoria: </a:t>
            </a:r>
            <a:r>
              <a:rPr lang="es-ES" sz="1600" b="1" dirty="0"/>
              <a:t>Jóvenes a la E – 4.</a:t>
            </a:r>
            <a:endParaRPr lang="es-ES" sz="1600" dirty="0"/>
          </a:p>
          <a:p>
            <a:endParaRPr lang="es-CO" sz="1400" dirty="0"/>
          </a:p>
        </p:txBody>
      </p:sp>
      <p:sp>
        <p:nvSpPr>
          <p:cNvPr id="10" name="CuadroTexto 9">
            <a:extLst>
              <a:ext uri="{FF2B5EF4-FFF2-40B4-BE49-F238E27FC236}">
                <a16:creationId xmlns:a16="http://schemas.microsoft.com/office/drawing/2014/main" xmlns="" id="{AE9C5C95-7477-D0DB-9623-DFC3522465DE}"/>
              </a:ext>
            </a:extLst>
          </p:cNvPr>
          <p:cNvSpPr txBox="1"/>
          <p:nvPr/>
        </p:nvSpPr>
        <p:spPr>
          <a:xfrm>
            <a:off x="5881083" y="1085579"/>
            <a:ext cx="509140" cy="923330"/>
          </a:xfrm>
          <a:prstGeom prst="rect">
            <a:avLst/>
          </a:prstGeom>
          <a:noFill/>
        </p:spPr>
        <p:txBody>
          <a:bodyPr wrap="square" rtlCol="0">
            <a:spAutoFit/>
          </a:bodyPr>
          <a:lstStyle/>
          <a:p>
            <a:r>
              <a:rPr lang="es-CO" sz="5400" dirty="0">
                <a:latin typeface="Impact" panose="020B0806030902050204" pitchFamily="34" charset="0"/>
              </a:rPr>
              <a:t>9</a:t>
            </a:r>
          </a:p>
        </p:txBody>
      </p:sp>
      <p:pic>
        <p:nvPicPr>
          <p:cNvPr id="15" name="Picture 2" descr="Icono de Hacer clic Pixel Perfect Flat | Freepik">
            <a:extLst>
              <a:ext uri="{FF2B5EF4-FFF2-40B4-BE49-F238E27FC236}">
                <a16:creationId xmlns:a16="http://schemas.microsoft.com/office/drawing/2014/main" xmlns="" id="{DE5AA307-22DF-55B3-8EA6-B94DD7BB5C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242878">
            <a:off x="6308292" y="3208891"/>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xmlns="" id="{ED1EECB0-23B3-9E69-2E67-F3E3BAA46A53}"/>
              </a:ext>
            </a:extLst>
          </p:cNvPr>
          <p:cNvPicPr>
            <a:picLocks noChangeAspect="1"/>
          </p:cNvPicPr>
          <p:nvPr/>
        </p:nvPicPr>
        <p:blipFill>
          <a:blip r:embed="rId7"/>
          <a:stretch>
            <a:fillRect/>
          </a:stretch>
        </p:blipFill>
        <p:spPr>
          <a:xfrm>
            <a:off x="6740539" y="2865318"/>
            <a:ext cx="4277650" cy="1602298"/>
          </a:xfrm>
          <a:prstGeom prst="rect">
            <a:avLst/>
          </a:prstGeom>
        </p:spPr>
      </p:pic>
      <p:pic>
        <p:nvPicPr>
          <p:cNvPr id="17" name="Picture 2" descr="Icono de Hacer clic Pixel Perfect Flat | Freepik">
            <a:extLst>
              <a:ext uri="{FF2B5EF4-FFF2-40B4-BE49-F238E27FC236}">
                <a16:creationId xmlns:a16="http://schemas.microsoft.com/office/drawing/2014/main" xmlns="" id="{4669AE73-F048-04D2-C029-6BF9C8E9FF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810387">
            <a:off x="10488646" y="4136726"/>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xmlns="" id="{5B844D87-067C-929C-38B9-B0530AD7E3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pic>
        <p:nvPicPr>
          <p:cNvPr id="18" name="Imagen 17">
            <a:extLst>
              <a:ext uri="{FF2B5EF4-FFF2-40B4-BE49-F238E27FC236}">
                <a16:creationId xmlns:a16="http://schemas.microsoft.com/office/drawing/2014/main" xmlns="" id="{3B20911E-1C6F-432B-65C0-11436FBFF1CA}"/>
              </a:ext>
            </a:extLst>
          </p:cNvPr>
          <p:cNvPicPr>
            <a:picLocks noChangeAspect="1"/>
          </p:cNvPicPr>
          <p:nvPr/>
        </p:nvPicPr>
        <p:blipFill>
          <a:blip r:embed="rId9"/>
          <a:stretch>
            <a:fillRect/>
          </a:stretch>
        </p:blipFill>
        <p:spPr>
          <a:xfrm>
            <a:off x="9615441" y="3484802"/>
            <a:ext cx="1402748" cy="814930"/>
          </a:xfrm>
          <a:prstGeom prst="rect">
            <a:avLst/>
          </a:prstGeom>
        </p:spPr>
      </p:pic>
    </p:spTree>
    <p:extLst>
      <p:ext uri="{BB962C8B-B14F-4D97-AF65-F5344CB8AC3E}">
        <p14:creationId xmlns:p14="http://schemas.microsoft.com/office/powerpoint/2010/main" val="3507663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7439287-38DD-7357-2525-9ACCAA9B26E4}"/>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6E8E9D0D-D327-47C4-3CAA-96D9F3283266}"/>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BA33862D-C9E9-CBCB-D6D3-46760DBD4240}"/>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2E209502-5A58-316D-D823-E2ABA43A2D91}"/>
              </a:ext>
            </a:extLst>
          </p:cNvPr>
          <p:cNvSpPr txBox="1"/>
          <p:nvPr/>
        </p:nvSpPr>
        <p:spPr>
          <a:xfrm>
            <a:off x="754672" y="167088"/>
            <a:ext cx="9032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dirty="0">
                <a:solidFill>
                  <a:schemeClr val="bg1"/>
                </a:solidFill>
                <a:latin typeface="Calibri"/>
                <a:ea typeface="Calibri"/>
                <a:cs typeface="Calibri"/>
                <a:sym typeface="Calibri"/>
              </a:rPr>
              <a:t>Conoce los requisitos</a:t>
            </a:r>
          </a:p>
        </p:txBody>
      </p:sp>
      <p:sp>
        <p:nvSpPr>
          <p:cNvPr id="19" name="CuadroTexto 18">
            <a:extLst>
              <a:ext uri="{FF2B5EF4-FFF2-40B4-BE49-F238E27FC236}">
                <a16:creationId xmlns:a16="http://schemas.microsoft.com/office/drawing/2014/main" xmlns="" id="{1D0A2911-AEE6-13A9-3CA3-63786BD88D83}"/>
              </a:ext>
            </a:extLst>
          </p:cNvPr>
          <p:cNvSpPr txBox="1"/>
          <p:nvPr/>
        </p:nvSpPr>
        <p:spPr>
          <a:xfrm>
            <a:off x="1060481" y="1216993"/>
            <a:ext cx="3731328" cy="584775"/>
          </a:xfrm>
          <a:prstGeom prst="rect">
            <a:avLst/>
          </a:prstGeom>
          <a:noFill/>
        </p:spPr>
        <p:txBody>
          <a:bodyPr wrap="square" rtlCol="0">
            <a:spAutoFit/>
          </a:bodyPr>
          <a:lstStyle/>
          <a:p>
            <a:r>
              <a:rPr lang="es-ES" sz="1600" dirty="0"/>
              <a:t>Una vez en la convocatoria explora </a:t>
            </a:r>
            <a:r>
              <a:rPr lang="es-ES" sz="1600" b="1" dirty="0"/>
              <a:t>los requisitos que debes cumplir.</a:t>
            </a:r>
            <a:endParaRPr lang="es-CO" sz="1600" dirty="0"/>
          </a:p>
        </p:txBody>
      </p:sp>
      <p:sp>
        <p:nvSpPr>
          <p:cNvPr id="20" name="CuadroTexto 19">
            <a:extLst>
              <a:ext uri="{FF2B5EF4-FFF2-40B4-BE49-F238E27FC236}">
                <a16:creationId xmlns:a16="http://schemas.microsoft.com/office/drawing/2014/main" xmlns="" id="{84B6CC62-D4E9-FFF7-2E81-D8065CC485D6}"/>
              </a:ext>
            </a:extLst>
          </p:cNvPr>
          <p:cNvSpPr txBox="1"/>
          <p:nvPr/>
        </p:nvSpPr>
        <p:spPr>
          <a:xfrm>
            <a:off x="369921" y="1097415"/>
            <a:ext cx="901036" cy="923330"/>
          </a:xfrm>
          <a:prstGeom prst="rect">
            <a:avLst/>
          </a:prstGeom>
          <a:noFill/>
        </p:spPr>
        <p:txBody>
          <a:bodyPr wrap="square" rtlCol="0">
            <a:spAutoFit/>
          </a:bodyPr>
          <a:lstStyle/>
          <a:p>
            <a:r>
              <a:rPr lang="es-CO" sz="5400" dirty="0">
                <a:latin typeface="Impact" panose="020B0806030902050204" pitchFamily="34" charset="0"/>
              </a:rPr>
              <a:t>10</a:t>
            </a:r>
          </a:p>
        </p:txBody>
      </p:sp>
      <p:pic>
        <p:nvPicPr>
          <p:cNvPr id="8" name="Picture 4" descr="Página 2 | Monitor PNG para descargar gratis">
            <a:extLst>
              <a:ext uri="{FF2B5EF4-FFF2-40B4-BE49-F238E27FC236}">
                <a16:creationId xmlns:a16="http://schemas.microsoft.com/office/drawing/2014/main" xmlns="" id="{EC8F9ECA-375C-64BF-BB8F-0054F1A16D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061" y="2641260"/>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xmlns="" id="{20C0A394-798A-917B-C10F-5BFE74951C46}"/>
              </a:ext>
            </a:extLst>
          </p:cNvPr>
          <p:cNvPicPr>
            <a:picLocks noChangeAspect="1"/>
          </p:cNvPicPr>
          <p:nvPr/>
        </p:nvPicPr>
        <p:blipFill>
          <a:blip r:embed="rId5"/>
          <a:stretch>
            <a:fillRect/>
          </a:stretch>
        </p:blipFill>
        <p:spPr>
          <a:xfrm>
            <a:off x="1052378" y="3144710"/>
            <a:ext cx="4489818" cy="1398194"/>
          </a:xfrm>
          <a:prstGeom prst="rect">
            <a:avLst/>
          </a:prstGeom>
        </p:spPr>
      </p:pic>
      <p:pic>
        <p:nvPicPr>
          <p:cNvPr id="10" name="Picture 2" descr="Icono de Hacer clic Pixel Perfect Flat | Freepik">
            <a:extLst>
              <a:ext uri="{FF2B5EF4-FFF2-40B4-BE49-F238E27FC236}">
                <a16:creationId xmlns:a16="http://schemas.microsoft.com/office/drawing/2014/main" xmlns="" id="{34EE79D1-C200-5798-FD8B-78F3EB5C8E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511443">
            <a:off x="1271748" y="4145694"/>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cono de Hacer clic Pixel Perfect Flat | Freepik">
            <a:extLst>
              <a:ext uri="{FF2B5EF4-FFF2-40B4-BE49-F238E27FC236}">
                <a16:creationId xmlns:a16="http://schemas.microsoft.com/office/drawing/2014/main" xmlns="" id="{4672607A-7B0E-9723-C4E7-99EA94A407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511443">
            <a:off x="2662867" y="4215730"/>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Hacer clic Pixel Perfect Flat | Freepik">
            <a:extLst>
              <a:ext uri="{FF2B5EF4-FFF2-40B4-BE49-F238E27FC236}">
                <a16:creationId xmlns:a16="http://schemas.microsoft.com/office/drawing/2014/main" xmlns="" id="{0384AED1-1430-C2E8-F2C6-6D069557AC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666708">
            <a:off x="5230470" y="4401185"/>
            <a:ext cx="518746" cy="518746"/>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xmlns="" id="{0B271A77-0F3F-A072-7765-0EE891A2A4AC}"/>
              </a:ext>
            </a:extLst>
          </p:cNvPr>
          <p:cNvSpPr txBox="1"/>
          <p:nvPr/>
        </p:nvSpPr>
        <p:spPr>
          <a:xfrm>
            <a:off x="245739" y="5975129"/>
            <a:ext cx="6816739" cy="584775"/>
          </a:xfrm>
          <a:prstGeom prst="rect">
            <a:avLst/>
          </a:prstGeom>
          <a:noFill/>
        </p:spPr>
        <p:txBody>
          <a:bodyPr wrap="square" rtlCol="0">
            <a:spAutoFit/>
          </a:bodyPr>
          <a:lstStyle/>
          <a:p>
            <a:pPr algn="ctr"/>
            <a:r>
              <a:rPr lang="es-CO" sz="1600" dirty="0"/>
              <a:t>¡Tómate tu tiempo para leer cuidadosamente! </a:t>
            </a:r>
            <a:r>
              <a:rPr lang="es-ES" sz="1600" dirty="0"/>
              <a:t>Te recomendamos realizar esta aplicación desde un computador</a:t>
            </a:r>
            <a:endParaRPr lang="es-CO" sz="1600" dirty="0"/>
          </a:p>
        </p:txBody>
      </p:sp>
      <p:sp>
        <p:nvSpPr>
          <p:cNvPr id="21" name="Elipse 20">
            <a:extLst>
              <a:ext uri="{FF2B5EF4-FFF2-40B4-BE49-F238E27FC236}">
                <a16:creationId xmlns:a16="http://schemas.microsoft.com/office/drawing/2014/main" xmlns="" id="{38A8079C-B3D3-B4E3-70A8-1C251154EE2E}"/>
              </a:ext>
            </a:extLst>
          </p:cNvPr>
          <p:cNvSpPr/>
          <p:nvPr/>
        </p:nvSpPr>
        <p:spPr>
          <a:xfrm>
            <a:off x="4972721" y="1176546"/>
            <a:ext cx="1400256" cy="1323439"/>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4" name="Conector recto 23">
            <a:extLst>
              <a:ext uri="{FF2B5EF4-FFF2-40B4-BE49-F238E27FC236}">
                <a16:creationId xmlns:a16="http://schemas.microsoft.com/office/drawing/2014/main" xmlns="" id="{3058D202-FB0C-75C2-8667-92985BB2FD52}"/>
              </a:ext>
            </a:extLst>
          </p:cNvPr>
          <p:cNvCxnSpPr>
            <a:cxnSpLocks/>
            <a:endCxn id="21" idx="1"/>
          </p:cNvCxnSpPr>
          <p:nvPr/>
        </p:nvCxnSpPr>
        <p:spPr>
          <a:xfrm flipV="1">
            <a:off x="1635369" y="1370359"/>
            <a:ext cx="3542415" cy="2243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xmlns="" id="{7108CE6A-9E09-6C08-BD6C-AF4E95388741}"/>
              </a:ext>
            </a:extLst>
          </p:cNvPr>
          <p:cNvCxnSpPr>
            <a:cxnSpLocks/>
            <a:endCxn id="21" idx="4"/>
          </p:cNvCxnSpPr>
          <p:nvPr/>
        </p:nvCxnSpPr>
        <p:spPr>
          <a:xfrm flipV="1">
            <a:off x="1635369" y="2499985"/>
            <a:ext cx="4037480" cy="1113653"/>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xmlns="" id="{302F4050-1382-DF84-F100-C95CA9AB26C2}"/>
              </a:ext>
            </a:extLst>
          </p:cNvPr>
          <p:cNvPicPr>
            <a:picLocks noChangeAspect="1"/>
          </p:cNvPicPr>
          <p:nvPr/>
        </p:nvPicPr>
        <p:blipFill>
          <a:blip r:embed="rId8"/>
          <a:stretch>
            <a:fillRect/>
          </a:stretch>
        </p:blipFill>
        <p:spPr>
          <a:xfrm>
            <a:off x="7928962" y="2252910"/>
            <a:ext cx="2162477" cy="3181794"/>
          </a:xfrm>
          <a:prstGeom prst="rect">
            <a:avLst/>
          </a:prstGeom>
        </p:spPr>
      </p:pic>
      <p:sp>
        <p:nvSpPr>
          <p:cNvPr id="30" name="CuadroTexto 29">
            <a:extLst>
              <a:ext uri="{FF2B5EF4-FFF2-40B4-BE49-F238E27FC236}">
                <a16:creationId xmlns:a16="http://schemas.microsoft.com/office/drawing/2014/main" xmlns="" id="{354AF2B1-493A-E005-E6F3-0C03D6A1F05E}"/>
              </a:ext>
            </a:extLst>
          </p:cNvPr>
          <p:cNvSpPr txBox="1"/>
          <p:nvPr/>
        </p:nvSpPr>
        <p:spPr>
          <a:xfrm>
            <a:off x="6638987" y="1185693"/>
            <a:ext cx="4037480" cy="830997"/>
          </a:xfrm>
          <a:prstGeom prst="rect">
            <a:avLst/>
          </a:prstGeom>
          <a:noFill/>
        </p:spPr>
        <p:txBody>
          <a:bodyPr wrap="square" rtlCol="0">
            <a:spAutoFit/>
          </a:bodyPr>
          <a:lstStyle/>
          <a:p>
            <a:pPr algn="just"/>
            <a:r>
              <a:rPr lang="es-CO" sz="1600" dirty="0"/>
              <a:t>La primera opción desplegará un texto con los requisitos necesarios para participar en la convocatoria </a:t>
            </a:r>
          </a:p>
        </p:txBody>
      </p:sp>
      <p:pic>
        <p:nvPicPr>
          <p:cNvPr id="7" name="Imagen 6">
            <a:extLst>
              <a:ext uri="{FF2B5EF4-FFF2-40B4-BE49-F238E27FC236}">
                <a16:creationId xmlns:a16="http://schemas.microsoft.com/office/drawing/2014/main" xmlns="" id="{5DDE620E-23E4-1C67-F7B6-A44F8A436E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spTree>
    <p:extLst>
      <p:ext uri="{BB962C8B-B14F-4D97-AF65-F5344CB8AC3E}">
        <p14:creationId xmlns:p14="http://schemas.microsoft.com/office/powerpoint/2010/main" val="351093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F588F27-C9FF-E507-72E0-0F62A426A1B9}"/>
            </a:ext>
          </a:extLst>
        </p:cNvPr>
        <p:cNvGrpSpPr/>
        <p:nvPr/>
      </p:nvGrpSpPr>
      <p:grpSpPr>
        <a:xfrm>
          <a:off x="0" y="0"/>
          <a:ext cx="0" cy="0"/>
          <a:chOff x="0" y="0"/>
          <a:chExt cx="0" cy="0"/>
        </a:xfrm>
      </p:grpSpPr>
      <p:pic>
        <p:nvPicPr>
          <p:cNvPr id="1028" name="Picture 4" descr="Página 2 | Monitor PNG para descargar gratis">
            <a:extLst>
              <a:ext uri="{FF2B5EF4-FFF2-40B4-BE49-F238E27FC236}">
                <a16:creationId xmlns:a16="http://schemas.microsoft.com/office/drawing/2014/main" xmlns="" id="{3310FCDF-6F15-D18C-C197-E64608B427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762" y="2568886"/>
            <a:ext cx="4808105" cy="319259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xmlns="" id="{0E6620BE-AA86-98D1-6D5B-5FD604421E50}"/>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91BA2A20-9234-68A5-67EB-4E53EF12327F}"/>
              </a:ext>
            </a:extLst>
          </p:cNvPr>
          <p:cNvPicPr>
            <a:picLocks noChangeAspect="1"/>
          </p:cNvPicPr>
          <p:nvPr/>
        </p:nvPicPr>
        <p:blipFill>
          <a:blip r:embed="rId4"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8AC934CB-D766-4A32-8119-98C672F6B472}"/>
              </a:ext>
            </a:extLst>
          </p:cNvPr>
          <p:cNvSpPr txBox="1"/>
          <p:nvPr/>
        </p:nvSpPr>
        <p:spPr>
          <a:xfrm>
            <a:off x="754672" y="167088"/>
            <a:ext cx="9032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dirty="0">
                <a:solidFill>
                  <a:schemeClr val="bg1"/>
                </a:solidFill>
                <a:latin typeface="Calibri"/>
                <a:ea typeface="Calibri"/>
                <a:cs typeface="Calibri"/>
                <a:sym typeface="Calibri"/>
              </a:rPr>
              <a:t>Elige tus programas</a:t>
            </a:r>
          </a:p>
        </p:txBody>
      </p:sp>
      <p:sp>
        <p:nvSpPr>
          <p:cNvPr id="12" name="CuadroTexto 11">
            <a:extLst>
              <a:ext uri="{FF2B5EF4-FFF2-40B4-BE49-F238E27FC236}">
                <a16:creationId xmlns:a16="http://schemas.microsoft.com/office/drawing/2014/main" xmlns="" id="{F489F97D-E5C0-3A2E-4A98-EB245AE5B654}"/>
              </a:ext>
            </a:extLst>
          </p:cNvPr>
          <p:cNvSpPr txBox="1"/>
          <p:nvPr/>
        </p:nvSpPr>
        <p:spPr>
          <a:xfrm>
            <a:off x="943561" y="1152368"/>
            <a:ext cx="10408677" cy="1200329"/>
          </a:xfrm>
          <a:prstGeom prst="rect">
            <a:avLst/>
          </a:prstGeom>
          <a:noFill/>
        </p:spPr>
        <p:txBody>
          <a:bodyPr wrap="square" rtlCol="0">
            <a:spAutoFit/>
          </a:bodyPr>
          <a:lstStyle/>
          <a:p>
            <a:pPr algn="just"/>
            <a:r>
              <a:rPr lang="es-CO" b="1" dirty="0"/>
              <a:t>Selecciona tus programas académicos</a:t>
            </a:r>
            <a:r>
              <a:rPr lang="es-CO" dirty="0"/>
              <a:t>: Podrás navegar por el área de conocimiento y nivel de formación. Marca tus programas preferidos e irán apareciendo en el panel derecho de la pantalla. Al finalizar tus selecciones, el sistema te pedirá ordenarlos por preferencia, confirmar datos de contacto y podrás finalizar tu inscripción.</a:t>
            </a:r>
            <a:endParaRPr lang="es-ES" dirty="0"/>
          </a:p>
        </p:txBody>
      </p:sp>
      <p:sp>
        <p:nvSpPr>
          <p:cNvPr id="16" name="CuadroTexto 15">
            <a:extLst>
              <a:ext uri="{FF2B5EF4-FFF2-40B4-BE49-F238E27FC236}">
                <a16:creationId xmlns:a16="http://schemas.microsoft.com/office/drawing/2014/main" xmlns="" id="{313E3016-3CC1-DD24-29F7-D347656399E7}"/>
              </a:ext>
            </a:extLst>
          </p:cNvPr>
          <p:cNvSpPr txBox="1"/>
          <p:nvPr/>
        </p:nvSpPr>
        <p:spPr>
          <a:xfrm>
            <a:off x="104856" y="1096520"/>
            <a:ext cx="838706" cy="923330"/>
          </a:xfrm>
          <a:prstGeom prst="rect">
            <a:avLst/>
          </a:prstGeom>
          <a:noFill/>
        </p:spPr>
        <p:txBody>
          <a:bodyPr wrap="square" rtlCol="0">
            <a:spAutoFit/>
          </a:bodyPr>
          <a:lstStyle/>
          <a:p>
            <a:r>
              <a:rPr lang="es-CO" sz="5400" dirty="0">
                <a:latin typeface="Impact" panose="020B0806030902050204" pitchFamily="34" charset="0"/>
              </a:rPr>
              <a:t>10</a:t>
            </a:r>
          </a:p>
        </p:txBody>
      </p:sp>
      <p:pic>
        <p:nvPicPr>
          <p:cNvPr id="8" name="Picture 4" descr="Página 2 | Monitor PNG para descargar gratis">
            <a:extLst>
              <a:ext uri="{FF2B5EF4-FFF2-40B4-BE49-F238E27FC236}">
                <a16:creationId xmlns:a16="http://schemas.microsoft.com/office/drawing/2014/main" xmlns="" id="{D51E5462-1776-BF0E-4146-1EDFC67B1C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9232" y="2556273"/>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xmlns="" id="{E08479E9-0068-CFD9-40D7-E37B93691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xmlns="" id="{172631B0-6056-C5F8-196A-1369503C4393}"/>
              </a:ext>
            </a:extLst>
          </p:cNvPr>
          <p:cNvPicPr>
            <a:picLocks noChangeAspect="1"/>
          </p:cNvPicPr>
          <p:nvPr/>
        </p:nvPicPr>
        <p:blipFill>
          <a:blip r:embed="rId6"/>
          <a:stretch>
            <a:fillRect/>
          </a:stretch>
        </p:blipFill>
        <p:spPr>
          <a:xfrm>
            <a:off x="943561" y="2624734"/>
            <a:ext cx="4614351" cy="2283110"/>
          </a:xfrm>
          <a:prstGeom prst="rect">
            <a:avLst/>
          </a:prstGeom>
          <a:ln>
            <a:noFill/>
          </a:ln>
          <a:effectLst>
            <a:outerShdw blurRad="292100" dist="139700" dir="2700000" algn="tl" rotWithShape="0">
              <a:srgbClr val="333333">
                <a:alpha val="65000"/>
              </a:srgbClr>
            </a:outerShdw>
          </a:effectLst>
        </p:spPr>
      </p:pic>
      <p:pic>
        <p:nvPicPr>
          <p:cNvPr id="11" name="Picture 2" descr="Icono de Hacer clic Pixel Perfect Flat | Freepik">
            <a:extLst>
              <a:ext uri="{FF2B5EF4-FFF2-40B4-BE49-F238E27FC236}">
                <a16:creationId xmlns:a16="http://schemas.microsoft.com/office/drawing/2014/main" xmlns="" id="{03405A64-BF9F-1E70-5774-516A8E6E79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3511443">
            <a:off x="851937" y="3644618"/>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cono de Hacer clic Pixel Perfect Flat | Freepik">
            <a:extLst>
              <a:ext uri="{FF2B5EF4-FFF2-40B4-BE49-F238E27FC236}">
                <a16:creationId xmlns:a16="http://schemas.microsoft.com/office/drawing/2014/main" xmlns="" id="{196DB1AD-F74E-28B9-DCB0-22AF2C3602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810387">
            <a:off x="5180679" y="4336857"/>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xmlns="" id="{BFD2781E-2357-4E6F-DDB9-06A9FD8D34F5}"/>
              </a:ext>
            </a:extLst>
          </p:cNvPr>
          <p:cNvPicPr>
            <a:picLocks noChangeAspect="1"/>
          </p:cNvPicPr>
          <p:nvPr/>
        </p:nvPicPr>
        <p:blipFill>
          <a:blip r:embed="rId8"/>
          <a:stretch>
            <a:fillRect/>
          </a:stretch>
        </p:blipFill>
        <p:spPr>
          <a:xfrm>
            <a:off x="6883032" y="2698882"/>
            <a:ext cx="4554296" cy="2138604"/>
          </a:xfrm>
          <a:prstGeom prst="rect">
            <a:avLst/>
          </a:prstGeom>
          <a:ln>
            <a:noFill/>
          </a:ln>
          <a:effectLst>
            <a:outerShdw blurRad="292100" dist="139700" dir="2700000" algn="tl" rotWithShape="0">
              <a:srgbClr val="333333">
                <a:alpha val="65000"/>
              </a:srgbClr>
            </a:outerShdw>
          </a:effectLst>
        </p:spPr>
      </p:pic>
      <p:pic>
        <p:nvPicPr>
          <p:cNvPr id="13" name="Picture 2" descr="Icono de Hacer clic Pixel Perfect Flat | Freepik">
            <a:extLst>
              <a:ext uri="{FF2B5EF4-FFF2-40B4-BE49-F238E27FC236}">
                <a16:creationId xmlns:a16="http://schemas.microsoft.com/office/drawing/2014/main" xmlns="" id="{F78456F5-9CDE-70DC-5EA9-1D10E7E2F01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810387">
            <a:off x="11071985" y="4507914"/>
            <a:ext cx="518746" cy="4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4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BB9BDCA-6AAB-F7EB-4059-4B16A6577470}"/>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xmlns="" id="{0B8DCDED-0A96-7145-B3A6-E2C85EC15B2E}"/>
              </a:ext>
            </a:extLst>
          </p:cNvPr>
          <p:cNvSpPr txBox="1">
            <a:spLocks/>
          </p:cNvSpPr>
          <p:nvPr/>
        </p:nvSpPr>
        <p:spPr>
          <a:xfrm>
            <a:off x="369921" y="192847"/>
            <a:ext cx="11286273" cy="424732"/>
          </a:xfrm>
          <a:prstGeom prst="rect">
            <a:avLst/>
          </a:prstGeom>
          <a:noFill/>
        </p:spPr>
        <p:txBody>
          <a:bodyPr wrap="square"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400" b="1">
                <a:solidFill>
                  <a:schemeClr val="bg1"/>
                </a:solidFill>
                <a:latin typeface="Montserrat" panose="00000500000000000000" pitchFamily="2" charset="0"/>
              </a:rPr>
              <a:t>5. 	ETAPA </a:t>
            </a:r>
            <a:r>
              <a:rPr lang="es-MX" sz="2400" b="1">
                <a:solidFill>
                  <a:schemeClr val="bg1"/>
                </a:solidFill>
                <a:latin typeface="Montserrat" panose="00000500000000000000" pitchFamily="2" charset="0"/>
              </a:rPr>
              <a:t>2</a:t>
            </a:r>
            <a:r>
              <a:rPr lang="es-MX" sz="2400">
                <a:solidFill>
                  <a:schemeClr val="bg1"/>
                </a:solidFill>
                <a:latin typeface="Montserrat" panose="00000500000000000000" pitchFamily="2" charset="0"/>
              </a:rPr>
              <a:t>: Convocatoria dirigida a los aspirantes</a:t>
            </a:r>
            <a:endParaRPr lang="es-CO" sz="2400" b="1">
              <a:solidFill>
                <a:schemeClr val="bg1"/>
              </a:solidFill>
              <a:latin typeface="Montserrat" panose="00000500000000000000" pitchFamily="2" charset="0"/>
            </a:endParaRPr>
          </a:p>
        </p:txBody>
      </p:sp>
      <p:pic>
        <p:nvPicPr>
          <p:cNvPr id="2" name="Imagen 1" descr="Pantalla negra con letras blancas&#10;&#10;El contenido generado por IA puede ser incorrecto.">
            <a:extLst>
              <a:ext uri="{FF2B5EF4-FFF2-40B4-BE49-F238E27FC236}">
                <a16:creationId xmlns:a16="http://schemas.microsoft.com/office/drawing/2014/main" xmlns="" id="{7F6BE277-465C-99B9-47CF-47B149D3115C}"/>
              </a:ext>
            </a:extLst>
          </p:cNvPr>
          <p:cNvPicPr>
            <a:picLocks noChangeAspect="1"/>
          </p:cNvPicPr>
          <p:nvPr/>
        </p:nvPicPr>
        <p:blipFill>
          <a:blip r:embed="rId3" cstate="print">
            <a:extLst>
              <a:ext uri="{28A0092B-C50C-407E-A947-70E740481C1C}">
                <a14:useLocalDpi xmlns:a14="http://schemas.microsoft.com/office/drawing/2010/main" val="0"/>
              </a:ext>
            </a:extLst>
          </a:blip>
          <a:srcRect b="86810"/>
          <a:stretch/>
        </p:blipFill>
        <p:spPr>
          <a:xfrm>
            <a:off x="0" y="0"/>
            <a:ext cx="12192000" cy="904568"/>
          </a:xfrm>
          <a:prstGeom prst="rect">
            <a:avLst/>
          </a:prstGeom>
        </p:spPr>
      </p:pic>
      <p:sp>
        <p:nvSpPr>
          <p:cNvPr id="3" name="Google Shape;130;p3">
            <a:extLst>
              <a:ext uri="{FF2B5EF4-FFF2-40B4-BE49-F238E27FC236}">
                <a16:creationId xmlns:a16="http://schemas.microsoft.com/office/drawing/2014/main" xmlns="" id="{F5072878-DB3D-149C-5C09-A5C1379F9E18}"/>
              </a:ext>
            </a:extLst>
          </p:cNvPr>
          <p:cNvSpPr txBox="1"/>
          <p:nvPr/>
        </p:nvSpPr>
        <p:spPr>
          <a:xfrm>
            <a:off x="754672" y="167088"/>
            <a:ext cx="9032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bg1"/>
                </a:solidFill>
                <a:latin typeface="Calibri"/>
                <a:ea typeface="Calibri"/>
                <a:cs typeface="Calibri"/>
                <a:sym typeface="Calibri"/>
              </a:rPr>
              <a:t>¡Finalmente, quedaste inscrito!</a:t>
            </a:r>
          </a:p>
        </p:txBody>
      </p:sp>
      <p:sp>
        <p:nvSpPr>
          <p:cNvPr id="12" name="CuadroTexto 11">
            <a:extLst>
              <a:ext uri="{FF2B5EF4-FFF2-40B4-BE49-F238E27FC236}">
                <a16:creationId xmlns:a16="http://schemas.microsoft.com/office/drawing/2014/main" xmlns="" id="{AD63AD91-53DB-1C54-AB6A-80D8AFA04F46}"/>
              </a:ext>
            </a:extLst>
          </p:cNvPr>
          <p:cNvSpPr txBox="1"/>
          <p:nvPr/>
        </p:nvSpPr>
        <p:spPr>
          <a:xfrm>
            <a:off x="2288204" y="1268731"/>
            <a:ext cx="8628152" cy="2062103"/>
          </a:xfrm>
          <a:prstGeom prst="rect">
            <a:avLst/>
          </a:prstGeom>
          <a:noFill/>
        </p:spPr>
        <p:txBody>
          <a:bodyPr wrap="square" rtlCol="0">
            <a:spAutoFit/>
          </a:bodyPr>
          <a:lstStyle/>
          <a:p>
            <a:r>
              <a:rPr lang="es-CO" sz="1600" b="1" dirty="0"/>
              <a:t>Confirma tu inscripción:  </a:t>
            </a:r>
            <a:r>
              <a:rPr lang="es-CO" sz="1600" dirty="0"/>
              <a:t>Una vez completes y guardes toda la información, el sistema mostrará el mensaje de </a:t>
            </a:r>
            <a:r>
              <a:rPr lang="es-CO" sz="1600" b="1" dirty="0"/>
              <a:t>“Inscripción finalizada”</a:t>
            </a:r>
            <a:r>
              <a:rPr lang="es-CO" sz="1600" dirty="0"/>
              <a:t>.</a:t>
            </a:r>
          </a:p>
          <a:p>
            <a:r>
              <a:rPr lang="es-CO" sz="1600" dirty="0"/>
              <a:t/>
            </a:r>
            <a:br>
              <a:rPr lang="es-CO" sz="1600" dirty="0"/>
            </a:br>
            <a:r>
              <a:rPr lang="es-CO" sz="1600" dirty="0"/>
              <a:t>Desde allí podrás guardar una captura de pantalla y a tu correo electrónico llegará la confirmación (revisa en SPAM).</a:t>
            </a:r>
          </a:p>
          <a:p>
            <a:endParaRPr lang="es-CO" sz="1600" dirty="0"/>
          </a:p>
          <a:p>
            <a:r>
              <a:rPr lang="es-CO" sz="1600" dirty="0"/>
              <a:t>⚠️ </a:t>
            </a:r>
            <a:r>
              <a:rPr lang="es-CO" sz="1600" i="1" dirty="0"/>
              <a:t>Atenea no garantiza el envío automático de correos electrónicos. Revisa tu cuenta registrada y la carpeta de spam.</a:t>
            </a:r>
            <a:endParaRPr lang="es-ES" sz="1600" b="1" dirty="0"/>
          </a:p>
        </p:txBody>
      </p:sp>
      <p:sp>
        <p:nvSpPr>
          <p:cNvPr id="16" name="CuadroTexto 15">
            <a:extLst>
              <a:ext uri="{FF2B5EF4-FFF2-40B4-BE49-F238E27FC236}">
                <a16:creationId xmlns:a16="http://schemas.microsoft.com/office/drawing/2014/main" xmlns="" id="{292AD330-F93A-F27A-0221-EF85A0AFC817}"/>
              </a:ext>
            </a:extLst>
          </p:cNvPr>
          <p:cNvSpPr txBox="1"/>
          <p:nvPr/>
        </p:nvSpPr>
        <p:spPr>
          <a:xfrm>
            <a:off x="1449498" y="1168473"/>
            <a:ext cx="838706" cy="923330"/>
          </a:xfrm>
          <a:prstGeom prst="rect">
            <a:avLst/>
          </a:prstGeom>
          <a:noFill/>
        </p:spPr>
        <p:txBody>
          <a:bodyPr wrap="square" rtlCol="0">
            <a:spAutoFit/>
          </a:bodyPr>
          <a:lstStyle/>
          <a:p>
            <a:r>
              <a:rPr lang="es-CO" sz="5400" dirty="0">
                <a:latin typeface="Impact" panose="020B0806030902050204" pitchFamily="34" charset="0"/>
              </a:rPr>
              <a:t>11</a:t>
            </a:r>
          </a:p>
        </p:txBody>
      </p:sp>
      <p:pic>
        <p:nvPicPr>
          <p:cNvPr id="8" name="Picture 4" descr="Página 2 | Monitor PNG para descargar gratis">
            <a:extLst>
              <a:ext uri="{FF2B5EF4-FFF2-40B4-BE49-F238E27FC236}">
                <a16:creationId xmlns:a16="http://schemas.microsoft.com/office/drawing/2014/main" xmlns="" id="{E8007C21-3065-732D-A027-8AA4518EA6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9004" y="3184871"/>
            <a:ext cx="4808105" cy="31925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cono de Hacer clic Pixel Perfect Flat | Freepik">
            <a:extLst>
              <a:ext uri="{FF2B5EF4-FFF2-40B4-BE49-F238E27FC236}">
                <a16:creationId xmlns:a16="http://schemas.microsoft.com/office/drawing/2014/main" xmlns="" id="{E1C2AC02-996E-8991-1F16-61C7224DBE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951184">
            <a:off x="5315126" y="3169626"/>
            <a:ext cx="518746" cy="51874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xmlns="" id="{0603FF5C-136A-8A92-88D4-24C660D0B4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4809" y="3832687"/>
            <a:ext cx="4154480" cy="1308100"/>
          </a:xfrm>
          <a:prstGeom prst="rect">
            <a:avLst/>
          </a:prstGeom>
        </p:spPr>
      </p:pic>
      <p:pic>
        <p:nvPicPr>
          <p:cNvPr id="11" name="Imagen 10">
            <a:extLst>
              <a:ext uri="{FF2B5EF4-FFF2-40B4-BE49-F238E27FC236}">
                <a16:creationId xmlns:a16="http://schemas.microsoft.com/office/drawing/2014/main" xmlns="" id="{E4EC26F7-4A59-9951-5EFF-229D53F906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2743" y="26479"/>
            <a:ext cx="2329039" cy="807731"/>
          </a:xfrm>
          <a:prstGeom prst="rect">
            <a:avLst/>
          </a:prstGeom>
        </p:spPr>
      </p:pic>
    </p:spTree>
    <p:extLst>
      <p:ext uri="{BB962C8B-B14F-4D97-AF65-F5344CB8AC3E}">
        <p14:creationId xmlns:p14="http://schemas.microsoft.com/office/powerpoint/2010/main" val="30342414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58EFCCEC1BD1249989E62F0574E737B" ma:contentTypeVersion="15" ma:contentTypeDescription="Crear nuevo documento." ma:contentTypeScope="" ma:versionID="eb87e9da600a756b8978193265771d9b">
  <xsd:schema xmlns:xsd="http://www.w3.org/2001/XMLSchema" xmlns:xs="http://www.w3.org/2001/XMLSchema" xmlns:p="http://schemas.microsoft.com/office/2006/metadata/properties" xmlns:ns2="6ccb2adb-b3bd-42ff-9565-d685c8476a70" xmlns:ns3="088e3bd2-b56c-43a0-b8a9-e0fb12425dda" targetNamespace="http://schemas.microsoft.com/office/2006/metadata/properties" ma:root="true" ma:fieldsID="1e8723c85417749a1c366dafbe1170be" ns2:_="" ns3:_="">
    <xsd:import namespace="6ccb2adb-b3bd-42ff-9565-d685c8476a70"/>
    <xsd:import namespace="088e3bd2-b56c-43a0-b8a9-e0fb12425d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cb2adb-b3bd-42ff-9565-d685c8476a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3dc39176-96d1-4b81-90d6-4a9a1cde659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descrip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88e3bd2-b56c-43a0-b8a9-e0fb12425dd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628ddc8c-c5d8-4c3c-8cbb-ffa26dbaf791}" ma:internalName="TaxCatchAll" ma:showField="CatchAllData" ma:web="088e3bd2-b56c-43a0-b8a9-e0fb12425dd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88e3bd2-b56c-43a0-b8a9-e0fb12425dda">
      <UserInfo>
        <DisplayName>Adibi Jalima Jalafes</DisplayName>
        <AccountId>14</AccountId>
        <AccountType/>
      </UserInfo>
      <UserInfo>
        <DisplayName>Laura Sofía Buitrago Vidal</DisplayName>
        <AccountId>33</AccountId>
        <AccountType/>
      </UserInfo>
      <UserInfo>
        <DisplayName>María del Pilar Giraldo Giraldo</DisplayName>
        <AccountId>34</AccountId>
        <AccountType/>
      </UserInfo>
      <UserInfo>
        <DisplayName>Paola de la Hoz</DisplayName>
        <AccountId>36</AccountId>
        <AccountType/>
      </UserInfo>
      <UserInfo>
        <DisplayName>Javier Andrés Rodríguez Benavides</DisplayName>
        <AccountId>37</AccountId>
        <AccountType/>
      </UserInfo>
      <UserInfo>
        <DisplayName>Elascar Holguín Herrera</DisplayName>
        <AccountId>38</AccountId>
        <AccountType/>
      </UserInfo>
      <UserInfo>
        <DisplayName>Carlos Cardenas Perez</DisplayName>
        <AccountId>9</AccountId>
        <AccountType/>
      </UserInfo>
      <UserInfo>
        <DisplayName>Juan Pablo Sierra Forero</DisplayName>
        <AccountId>17</AccountId>
        <AccountType/>
      </UserInfo>
      <UserInfo>
        <DisplayName>José Miguel Santamaria</DisplayName>
        <AccountId>39</AccountId>
        <AccountType/>
      </UserInfo>
      <UserInfo>
        <DisplayName>Karen Liseth  Rincón</DisplayName>
        <AccountId>18</AccountId>
        <AccountType/>
      </UserInfo>
      <UserInfo>
        <DisplayName>Ana Lucia Tocora Ballesteros</DisplayName>
        <AccountId>40</AccountId>
        <AccountType/>
      </UserInfo>
      <UserInfo>
        <DisplayName>Ana María Montañez Gil</DisplayName>
        <AccountId>41</AccountId>
        <AccountType/>
      </UserInfo>
      <UserInfo>
        <DisplayName>David Leonardo Orjuela Calderón</DisplayName>
        <AccountId>19</AccountId>
        <AccountType/>
      </UserInfo>
      <UserInfo>
        <DisplayName>Sandy Milena Feria Torres</DisplayName>
        <AccountId>46</AccountId>
        <AccountType/>
      </UserInfo>
      <UserInfo>
        <DisplayName>Ubadel Jose Ortega Gonzalez</DisplayName>
        <AccountId>21</AccountId>
        <AccountType/>
      </UserInfo>
      <UserInfo>
        <DisplayName>Jaime Alfonso Chaparro Parra</DisplayName>
        <AccountId>50</AccountId>
        <AccountType/>
      </UserInfo>
      <UserInfo>
        <DisplayName>Carlos Augusto Reyes Velandia</DisplayName>
        <AccountId>56</AccountId>
        <AccountType/>
      </UserInfo>
      <UserInfo>
        <DisplayName>Johana Milena Martínez Contreras</DisplayName>
        <AccountId>44</AccountId>
        <AccountType/>
      </UserInfo>
    </SharedWithUsers>
    <TaxCatchAll xmlns="088e3bd2-b56c-43a0-b8a9-e0fb12425dda" xsi:nil="true"/>
    <lcf76f155ced4ddcb4097134ff3c332f xmlns="6ccb2adb-b3bd-42ff-9565-d685c8476a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FA9E16-2EF0-4C5B-A3AC-56A22B94F5CE}">
  <ds:schemaRefs>
    <ds:schemaRef ds:uri="088e3bd2-b56c-43a0-b8a9-e0fb12425dda"/>
    <ds:schemaRef ds:uri="6ccb2adb-b3bd-42ff-9565-d685c8476a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2748ECF6-C202-4BDC-99E5-EA6AB426119A}">
  <ds:schemaRefs>
    <ds:schemaRef ds:uri="http://schemas.microsoft.com/sharepoint/v3/contenttype/forms"/>
  </ds:schemaRefs>
</ds:datastoreItem>
</file>

<file path=customXml/itemProps3.xml><?xml version="1.0" encoding="utf-8"?>
<ds:datastoreItem xmlns:ds="http://schemas.openxmlformats.org/officeDocument/2006/customXml" ds:itemID="{0B11C34F-D0BA-4627-96C1-7C019338ADC7}">
  <ds:schemaRefs>
    <ds:schemaRef ds:uri="http://purl.org/dc/dcmitype/"/>
    <ds:schemaRef ds:uri="http://schemas.openxmlformats.org/package/2006/metadata/core-properties"/>
    <ds:schemaRef ds:uri="http://schemas.microsoft.com/office/2006/documentManagement/types"/>
    <ds:schemaRef ds:uri="6ccb2adb-b3bd-42ff-9565-d685c8476a70"/>
    <ds:schemaRef ds:uri="http://schemas.microsoft.com/office/2006/metadata/properties"/>
    <ds:schemaRef ds:uri="http://purl.org/dc/elements/1.1/"/>
    <ds:schemaRef ds:uri="088e3bd2-b56c-43a0-b8a9-e0fb12425dda"/>
    <ds:schemaRef ds:uri="http://schemas.microsoft.com/office/infopath/2007/PartnerControls"/>
    <ds:schemaRef ds:uri="http://www.w3.org/XML/1998/namespace"/>
    <ds:schemaRef ds:uri="http://purl.org/dc/terms/"/>
  </ds:schemaRefs>
</ds:datastoreItem>
</file>

<file path=docMetadata/LabelInfo.xml><?xml version="1.0" encoding="utf-8"?>
<clbl:labelList xmlns:clbl="http://schemas.microsoft.com/office/2020/mipLabelMetadata">
  <clbl:label id="{d876fc17-6154-4720-9725-e583a9ed2430}" enabled="0" method="" siteId="{d876fc17-6154-4720-9725-e583a9ed2430}" removed="1"/>
</clbl:labelList>
</file>

<file path=docProps/app.xml><?xml version="1.0" encoding="utf-8"?>
<Properties xmlns="http://schemas.openxmlformats.org/officeDocument/2006/extended-properties" xmlns:vt="http://schemas.openxmlformats.org/officeDocument/2006/docPropsVTypes">
  <TotalTime>285</TotalTime>
  <Words>660</Words>
  <Application>Microsoft Office PowerPoint</Application>
  <PresentationFormat>Panorámica</PresentationFormat>
  <Paragraphs>69</Paragraphs>
  <Slides>9</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vt:i4>
      </vt:variant>
    </vt:vector>
  </HeadingPairs>
  <TitlesOfParts>
    <vt:vector size="17" baseType="lpstr">
      <vt:lpstr>맑은 고딕</vt:lpstr>
      <vt:lpstr>Aptos</vt:lpstr>
      <vt:lpstr>Arial</vt:lpstr>
      <vt:lpstr>Calibri</vt:lpstr>
      <vt:lpstr>Calibri Light</vt:lpstr>
      <vt:lpstr>Impact</vt:lpstr>
      <vt:lpstr>Montserrat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Tamayo Bernal</dc:creator>
  <cp:lastModifiedBy>Jose Mateo Lopez Cifuentes</cp:lastModifiedBy>
  <cp:revision>5</cp:revision>
  <dcterms:created xsi:type="dcterms:W3CDTF">2024-01-24T19:24:58Z</dcterms:created>
  <dcterms:modified xsi:type="dcterms:W3CDTF">2025-11-11T12:37:48Z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0x010100B58EFCCEC1BD1249989E62F0574E737B</vt:lpwstr>
  </property>
</Properties>
</file>